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7.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8.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9.xml" ContentType="application/vnd.openxmlformats-officedocument.theme+xml"/>
  <Override PartName="/ppt/slideLayouts/slideLayout20.xml" ContentType="application/vnd.openxmlformats-officedocument.presentationml.slideLayout+xml"/>
  <Override PartName="/ppt/theme/theme10.xml" ContentType="application/vnd.openxmlformats-officedocument.theme+xml"/>
  <Override PartName="/ppt/slideLayouts/slideLayout21.xml" ContentType="application/vnd.openxmlformats-officedocument.presentationml.slideLayout+xml"/>
  <Override PartName="/ppt/theme/theme11.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1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13.xml" ContentType="application/vnd.openxmlformats-officedocument.theme+xml"/>
  <Override PartName="/ppt/slideLayouts/slideLayout31.xml" ContentType="application/vnd.openxmlformats-officedocument.presentationml.slideLayout+xml"/>
  <Override PartName="/ppt/theme/theme14.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15.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9" r:id="rId1"/>
    <p:sldMasterId id="2147483721" r:id="rId2"/>
    <p:sldMasterId id="2147483674" r:id="rId3"/>
    <p:sldMasterId id="2147483676" r:id="rId4"/>
    <p:sldMasterId id="2147483678" r:id="rId5"/>
    <p:sldMasterId id="2147483680" r:id="rId6"/>
    <p:sldMasterId id="2147483684" r:id="rId7"/>
    <p:sldMasterId id="2147483727" r:id="rId8"/>
    <p:sldMasterId id="2147483735" r:id="rId9"/>
    <p:sldMasterId id="2147483689" r:id="rId10"/>
    <p:sldMasterId id="2147483693" r:id="rId11"/>
    <p:sldMasterId id="2147483738" r:id="rId12"/>
    <p:sldMasterId id="2147483748" r:id="rId13"/>
    <p:sldMasterId id="2147483753" r:id="rId14"/>
    <p:sldMasterId id="2147483755" r:id="rId15"/>
    <p:sldMasterId id="2147483762" r:id="rId16"/>
  </p:sldMasterIdLst>
  <p:notesMasterIdLst>
    <p:notesMasterId r:id="rId33"/>
  </p:notesMasterIdLst>
  <p:handoutMasterIdLst>
    <p:handoutMasterId r:id="rId34"/>
  </p:handoutMasterIdLst>
  <p:sldIdLst>
    <p:sldId id="274" r:id="rId17"/>
    <p:sldId id="453" r:id="rId18"/>
    <p:sldId id="446" r:id="rId19"/>
    <p:sldId id="449" r:id="rId20"/>
    <p:sldId id="450" r:id="rId21"/>
    <p:sldId id="447" r:id="rId22"/>
    <p:sldId id="451" r:id="rId23"/>
    <p:sldId id="448" r:id="rId24"/>
    <p:sldId id="452" r:id="rId25"/>
    <p:sldId id="444" r:id="rId26"/>
    <p:sldId id="443" r:id="rId27"/>
    <p:sldId id="456" r:id="rId28"/>
    <p:sldId id="459" r:id="rId29"/>
    <p:sldId id="458" r:id="rId30"/>
    <p:sldId id="457" r:id="rId31"/>
    <p:sldId id="395" r:id="rId32"/>
  </p:sldIdLst>
  <p:sldSz cx="16249650" cy="9144000"/>
  <p:notesSz cx="6858000" cy="9144000"/>
  <p:embeddedFontLst>
    <p:embeddedFont>
      <p:font typeface="Lato Black" panose="020B0604020202020204" charset="0"/>
      <p:bold r:id="rId35"/>
      <p:boldItalic r:id="rId36"/>
    </p:embeddedFont>
    <p:embeddedFont>
      <p:font typeface="Lato" panose="020B0604020202020204" charset="0"/>
      <p:regular r:id="rId37"/>
      <p:bold r:id="rId38"/>
      <p:italic r:id="rId39"/>
      <p:boldItalic r:id="rId40"/>
    </p:embeddedFont>
    <p:embeddedFont>
      <p:font typeface="Arial Narrow" panose="020B0606020202030204" pitchFamily="34" charset="0"/>
      <p:regular r:id="rId41"/>
      <p:bold r:id="rId42"/>
      <p:italic r:id="rId43"/>
      <p:boldItalic r:id="rId44"/>
    </p:embeddedFont>
    <p:embeddedFont>
      <p:font typeface="Calibri" panose="020F0502020204030204" pitchFamily="34" charset="0"/>
      <p:regular r:id="rId45"/>
      <p:bold r:id="rId46"/>
      <p:italic r:id="rId47"/>
      <p:boldItalic r:id="rId48"/>
    </p:embeddedFont>
  </p:embeddedFontLst>
  <p:defaultTextStyle>
    <a:defPPr>
      <a:defRPr lang="en-US"/>
    </a:defPPr>
    <a:lvl1pPr marL="0" algn="l" defTabSz="1218895" rtl="0" eaLnBrk="1" latinLnBrk="0" hangingPunct="1">
      <a:defRPr sz="2399" kern="1200">
        <a:solidFill>
          <a:schemeClr val="tx1"/>
        </a:solidFill>
        <a:latin typeface="+mn-lt"/>
        <a:ea typeface="+mn-ea"/>
        <a:cs typeface="+mn-cs"/>
      </a:defRPr>
    </a:lvl1pPr>
    <a:lvl2pPr marL="609448" algn="l" defTabSz="1218895" rtl="0" eaLnBrk="1" latinLnBrk="0" hangingPunct="1">
      <a:defRPr sz="2399" kern="1200">
        <a:solidFill>
          <a:schemeClr val="tx1"/>
        </a:solidFill>
        <a:latin typeface="+mn-lt"/>
        <a:ea typeface="+mn-ea"/>
        <a:cs typeface="+mn-cs"/>
      </a:defRPr>
    </a:lvl2pPr>
    <a:lvl3pPr marL="1218895" algn="l" defTabSz="1218895" rtl="0" eaLnBrk="1" latinLnBrk="0" hangingPunct="1">
      <a:defRPr sz="2399" kern="1200">
        <a:solidFill>
          <a:schemeClr val="tx1"/>
        </a:solidFill>
        <a:latin typeface="+mn-lt"/>
        <a:ea typeface="+mn-ea"/>
        <a:cs typeface="+mn-cs"/>
      </a:defRPr>
    </a:lvl3pPr>
    <a:lvl4pPr marL="1828343" algn="l" defTabSz="1218895" rtl="0" eaLnBrk="1" latinLnBrk="0" hangingPunct="1">
      <a:defRPr sz="2399" kern="1200">
        <a:solidFill>
          <a:schemeClr val="tx1"/>
        </a:solidFill>
        <a:latin typeface="+mn-lt"/>
        <a:ea typeface="+mn-ea"/>
        <a:cs typeface="+mn-cs"/>
      </a:defRPr>
    </a:lvl4pPr>
    <a:lvl5pPr marL="2437790" algn="l" defTabSz="1218895" rtl="0" eaLnBrk="1" latinLnBrk="0" hangingPunct="1">
      <a:defRPr sz="2399" kern="1200">
        <a:solidFill>
          <a:schemeClr val="tx1"/>
        </a:solidFill>
        <a:latin typeface="+mn-lt"/>
        <a:ea typeface="+mn-ea"/>
        <a:cs typeface="+mn-cs"/>
      </a:defRPr>
    </a:lvl5pPr>
    <a:lvl6pPr marL="3047238" algn="l" defTabSz="1218895" rtl="0" eaLnBrk="1" latinLnBrk="0" hangingPunct="1">
      <a:defRPr sz="2399" kern="1200">
        <a:solidFill>
          <a:schemeClr val="tx1"/>
        </a:solidFill>
        <a:latin typeface="+mn-lt"/>
        <a:ea typeface="+mn-ea"/>
        <a:cs typeface="+mn-cs"/>
      </a:defRPr>
    </a:lvl6pPr>
    <a:lvl7pPr marL="3656686" algn="l" defTabSz="1218895" rtl="0" eaLnBrk="1" latinLnBrk="0" hangingPunct="1">
      <a:defRPr sz="2399" kern="1200">
        <a:solidFill>
          <a:schemeClr val="tx1"/>
        </a:solidFill>
        <a:latin typeface="+mn-lt"/>
        <a:ea typeface="+mn-ea"/>
        <a:cs typeface="+mn-cs"/>
      </a:defRPr>
    </a:lvl7pPr>
    <a:lvl8pPr marL="4266133" algn="l" defTabSz="1218895" rtl="0" eaLnBrk="1" latinLnBrk="0" hangingPunct="1">
      <a:defRPr sz="2399" kern="1200">
        <a:solidFill>
          <a:schemeClr val="tx1"/>
        </a:solidFill>
        <a:latin typeface="+mn-lt"/>
        <a:ea typeface="+mn-ea"/>
        <a:cs typeface="+mn-cs"/>
      </a:defRPr>
    </a:lvl8pPr>
    <a:lvl9pPr marL="4875581" algn="l" defTabSz="1218895" rtl="0" eaLnBrk="1" latinLnBrk="0" hangingPunct="1">
      <a:defRPr sz="2399"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511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190C"/>
    <a:srgbClr val="583608"/>
    <a:srgbClr val="1C3644"/>
    <a:srgbClr val="000000"/>
    <a:srgbClr val="3777BC"/>
    <a:srgbClr val="0C72B0"/>
    <a:srgbClr val="FEFEFE"/>
    <a:srgbClr val="272054"/>
    <a:srgbClr val="FFFFFF"/>
    <a:srgbClr val="8078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71" autoAdjust="0"/>
    <p:restoredTop sz="94434" autoAdjust="0"/>
  </p:normalViewPr>
  <p:slideViewPr>
    <p:cSldViewPr snapToGrid="0" snapToObjects="1">
      <p:cViewPr varScale="1">
        <p:scale>
          <a:sx n="56" d="100"/>
          <a:sy n="56" d="100"/>
        </p:scale>
        <p:origin x="636" y="84"/>
      </p:cViewPr>
      <p:guideLst>
        <p:guide orient="horz" pos="2880"/>
        <p:guide pos="5118"/>
      </p:guideLst>
    </p:cSldViewPr>
  </p:slideViewPr>
  <p:notesTextViewPr>
    <p:cViewPr>
      <p:scale>
        <a:sx n="1" d="1"/>
        <a:sy n="1" d="1"/>
      </p:scale>
      <p:origin x="0" y="0"/>
    </p:cViewPr>
  </p:notesTextViewPr>
  <p:notesViewPr>
    <p:cSldViewPr snapToGrid="0" snapToObjects="1">
      <p:cViewPr varScale="1">
        <p:scale>
          <a:sx n="164" d="100"/>
          <a:sy n="164" d="100"/>
        </p:scale>
        <p:origin x="5432"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font" Target="fonts/font5.fntdata"/><Relationship Id="rId21" Type="http://schemas.openxmlformats.org/officeDocument/2006/relationships/slide" Target="slides/slide5.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3.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font" Target="fonts/font2.fntdata"/><Relationship Id="rId49"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3.xml"/><Relationship Id="rId31" Type="http://schemas.openxmlformats.org/officeDocument/2006/relationships/slide" Target="slides/slide15.xml"/><Relationship Id="rId44" Type="http://schemas.openxmlformats.org/officeDocument/2006/relationships/font" Target="fonts/font10.fntdata"/><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Master" Target="slideMasters/slideMaster8.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4.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2B1A83-C0FB-AE4A-BF31-03FE2D1F7F62}" type="datetimeFigureOut">
              <a:t>08/10/2020</a:t>
            </a:fld>
            <a:endParaRPr lang="pt-B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51872F7-59CA-CD43-8FE5-77209F9DEF8B}" type="slidenum">
              <a:t>‹nº›</a:t>
            </a:fld>
            <a:endParaRPr lang="pt-BR"/>
          </a:p>
        </p:txBody>
      </p:sp>
    </p:spTree>
    <p:extLst>
      <p:ext uri="{BB962C8B-B14F-4D97-AF65-F5344CB8AC3E}">
        <p14:creationId xmlns:p14="http://schemas.microsoft.com/office/powerpoint/2010/main" val="102520236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D6DF90-0EDF-9541-B214-FA055FBBEF5F}" type="datetimeFigureOut">
              <a:t>08/10/2020</a:t>
            </a:fld>
            <a:endParaRPr lang="pt-BR"/>
          </a:p>
        </p:txBody>
      </p:sp>
      <p:sp>
        <p:nvSpPr>
          <p:cNvPr id="4" name="Slide Image Placeholder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84F141-BCD2-1644-B852-0FE7DA1B8202}" type="slidenum">
              <a:t>‹nº›</a:t>
            </a:fld>
            <a:endParaRPr lang="pt-BR"/>
          </a:p>
        </p:txBody>
      </p:sp>
    </p:spTree>
    <p:extLst>
      <p:ext uri="{BB962C8B-B14F-4D97-AF65-F5344CB8AC3E}">
        <p14:creationId xmlns:p14="http://schemas.microsoft.com/office/powerpoint/2010/main" val="596516649"/>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8.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g"/><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emf"/><Relationship Id="rId7" Type="http://schemas.microsoft.com/office/2007/relationships/hdphoto" Target="../media/hdphoto2.wdp"/><Relationship Id="rId2" Type="http://schemas.openxmlformats.org/officeDocument/2006/relationships/image" Target="../media/image17.jpg"/><Relationship Id="rId1" Type="http://schemas.openxmlformats.org/officeDocument/2006/relationships/slideMaster" Target="../slideMasters/slideMaster11.xml"/><Relationship Id="rId6" Type="http://schemas.openxmlformats.org/officeDocument/2006/relationships/image" Target="../media/image20.png"/><Relationship Id="rId11" Type="http://schemas.microsoft.com/office/2007/relationships/hdphoto" Target="../media/hdphoto4.wdp"/><Relationship Id="rId5" Type="http://schemas.microsoft.com/office/2007/relationships/hdphoto" Target="../media/hdphoto1.wdp"/><Relationship Id="rId10" Type="http://schemas.openxmlformats.org/officeDocument/2006/relationships/image" Target="../media/image22.png"/><Relationship Id="rId4" Type="http://schemas.openxmlformats.org/officeDocument/2006/relationships/image" Target="../media/image19.png"/><Relationship Id="rId9" Type="http://schemas.microsoft.com/office/2007/relationships/hdphoto" Target="../media/hdphoto3.wdp"/></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12.xml"/><Relationship Id="rId4" Type="http://schemas.openxmlformats.org/officeDocument/2006/relationships/image" Target="../media/image2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15.xml"/><Relationship Id="rId4"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1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8.emf"/><Relationship Id="rId7" Type="http://schemas.microsoft.com/office/2007/relationships/hdphoto" Target="../media/hdphoto2.wdp"/><Relationship Id="rId2" Type="http://schemas.openxmlformats.org/officeDocument/2006/relationships/image" Target="../media/image17.jpg"/><Relationship Id="rId1" Type="http://schemas.openxmlformats.org/officeDocument/2006/relationships/slideMaster" Target="../slideMasters/slideMaster16.xml"/><Relationship Id="rId6" Type="http://schemas.openxmlformats.org/officeDocument/2006/relationships/image" Target="../media/image29.png"/><Relationship Id="rId11" Type="http://schemas.microsoft.com/office/2007/relationships/hdphoto" Target="../media/hdphoto4.wdp"/><Relationship Id="rId5" Type="http://schemas.microsoft.com/office/2007/relationships/hdphoto" Target="../media/hdphoto1.wdp"/><Relationship Id="rId10" Type="http://schemas.openxmlformats.org/officeDocument/2006/relationships/image" Target="../media/image31.png"/><Relationship Id="rId4" Type="http://schemas.openxmlformats.org/officeDocument/2006/relationships/image" Target="../media/image28.png"/><Relationship Id="rId9" Type="http://schemas.microsoft.com/office/2007/relationships/hdphoto" Target="../media/hdphoto3.wdp"/></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47373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údos_TEXTO_4">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99F937FE-F966-5F45-8A91-BDA101AE08D2}"/>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2">
                    <a:alpha val="65000"/>
                  </a:schemeClr>
                </a:solidFill>
                <a:latin typeface="Lato" panose="020F0502020204030203" pitchFamily="34" charset="77"/>
                <a:ea typeface="Arial Narrow" charset="0"/>
                <a:cs typeface="Arial Narrow" charset="0"/>
              </a:rPr>
              <a:pPr/>
              <a:t>‹nº›</a:t>
            </a:fld>
            <a:endParaRPr lang="pt-BR" sz="1600" b="0" i="0">
              <a:solidFill>
                <a:schemeClr val="bg2">
                  <a:alpha val="65000"/>
                </a:schemeClr>
              </a:solidFill>
              <a:latin typeface="Lato" panose="020F0502020204030203" pitchFamily="34" charset="77"/>
              <a:ea typeface="Arial Narrow" charset="0"/>
              <a:cs typeface="Arial Narrow" charset="0"/>
            </a:endParaRPr>
          </a:p>
        </p:txBody>
      </p:sp>
      <p:sp>
        <p:nvSpPr>
          <p:cNvPr id="3" name="Text Placeholder 8">
            <a:extLst>
              <a:ext uri="{FF2B5EF4-FFF2-40B4-BE49-F238E27FC236}">
                <a16:creationId xmlns="" xmlns:a16="http://schemas.microsoft.com/office/drawing/2014/main" id="{695BD98E-5EDB-1B47-831E-D9641391F315}"/>
              </a:ext>
            </a:extLst>
          </p:cNvPr>
          <p:cNvSpPr>
            <a:spLocks noGrp="1"/>
          </p:cNvSpPr>
          <p:nvPr>
            <p:ph type="body" sz="quarter" idx="12" hasCustomPrompt="1"/>
          </p:nvPr>
        </p:nvSpPr>
        <p:spPr>
          <a:xfrm>
            <a:off x="1071293" y="2622433"/>
            <a:ext cx="5407567" cy="3888829"/>
          </a:xfrm>
          <a:prstGeom prst="rect">
            <a:avLst/>
          </a:prstGeom>
        </p:spPr>
        <p:txBody>
          <a:bodyPr anchor="ctr">
            <a:noAutofit/>
          </a:bodyPr>
          <a:lstStyle>
            <a:lvl1pPr marL="0" indent="0" algn="l">
              <a:lnSpc>
                <a:spcPts val="10000"/>
              </a:lnSpc>
              <a:spcBef>
                <a:spcPts val="0"/>
              </a:spcBef>
              <a:buNone/>
              <a:defRPr sz="95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2 OU 3 LINHAS</a:t>
            </a:r>
          </a:p>
        </p:txBody>
      </p:sp>
      <p:sp>
        <p:nvSpPr>
          <p:cNvPr id="11" name="Text Placeholder 11">
            <a:extLst>
              <a:ext uri="{FF2B5EF4-FFF2-40B4-BE49-F238E27FC236}">
                <a16:creationId xmlns="" xmlns:a16="http://schemas.microsoft.com/office/drawing/2014/main" id="{071A617B-A3CC-F74D-B07C-8CCD252A8F62}"/>
              </a:ext>
            </a:extLst>
          </p:cNvPr>
          <p:cNvSpPr>
            <a:spLocks noGrp="1"/>
          </p:cNvSpPr>
          <p:nvPr>
            <p:ph type="body" sz="quarter" idx="18" hasCustomPrompt="1"/>
          </p:nvPr>
        </p:nvSpPr>
        <p:spPr>
          <a:xfrm>
            <a:off x="12090556" y="2594355"/>
            <a:ext cx="3326592" cy="711671"/>
          </a:xfrm>
          <a:prstGeom prst="rect">
            <a:avLst/>
          </a:prstGeom>
        </p:spPr>
        <p:txBody>
          <a:bodyPr/>
          <a:lstStyle>
            <a:lvl1pPr marL="0" marR="0" indent="0" algn="just" defTabSz="914400" rtl="0" eaLnBrk="1" fontAlgn="auto" latinLnBrk="0" hangingPunct="1">
              <a:lnSpc>
                <a:spcPts val="1700"/>
              </a:lnSpc>
              <a:spcBef>
                <a:spcPts val="0"/>
              </a:spcBef>
              <a:spcAft>
                <a:spcPts val="0"/>
              </a:spcAft>
              <a:buClrTx/>
              <a:buSzTx/>
              <a:buFont typeface="Arial"/>
              <a:buNone/>
              <a:tabLst/>
              <a:defRPr sz="1300" b="1" i="0">
                <a:solidFill>
                  <a:schemeClr val="tx1"/>
                </a:solidFill>
                <a:latin typeface="Lato Black"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consectetuer adipiscing, sed diam nonummy dul nibh euismod tincidunt ut laoreet dolore.</a:t>
            </a:r>
          </a:p>
        </p:txBody>
      </p:sp>
      <p:sp>
        <p:nvSpPr>
          <p:cNvPr id="12" name="Picture Placeholder 13">
            <a:extLst>
              <a:ext uri="{FF2B5EF4-FFF2-40B4-BE49-F238E27FC236}">
                <a16:creationId xmlns="" xmlns:a16="http://schemas.microsoft.com/office/drawing/2014/main" id="{553A1314-2DF5-ED47-98F5-02A0EFF26722}"/>
              </a:ext>
            </a:extLst>
          </p:cNvPr>
          <p:cNvSpPr>
            <a:spLocks noGrp="1"/>
          </p:cNvSpPr>
          <p:nvPr>
            <p:ph type="pic" sz="quarter" idx="19"/>
          </p:nvPr>
        </p:nvSpPr>
        <p:spPr>
          <a:xfrm>
            <a:off x="10740983" y="3966421"/>
            <a:ext cx="1192508" cy="1192508"/>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13" name="Picture Placeholder 13">
            <a:extLst>
              <a:ext uri="{FF2B5EF4-FFF2-40B4-BE49-F238E27FC236}">
                <a16:creationId xmlns="" xmlns:a16="http://schemas.microsoft.com/office/drawing/2014/main" id="{684BD14C-03FD-6F4A-9932-26D2C48C78F2}"/>
              </a:ext>
            </a:extLst>
          </p:cNvPr>
          <p:cNvSpPr>
            <a:spLocks noGrp="1"/>
          </p:cNvSpPr>
          <p:nvPr>
            <p:ph type="pic" sz="quarter" idx="20"/>
          </p:nvPr>
        </p:nvSpPr>
        <p:spPr>
          <a:xfrm>
            <a:off x="10740983" y="5578906"/>
            <a:ext cx="1192508" cy="1192508"/>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14" name="Picture Placeholder 13">
            <a:extLst>
              <a:ext uri="{FF2B5EF4-FFF2-40B4-BE49-F238E27FC236}">
                <a16:creationId xmlns="" xmlns:a16="http://schemas.microsoft.com/office/drawing/2014/main" id="{6F47A416-F83A-BC4F-BF14-88870EC7A1B4}"/>
              </a:ext>
            </a:extLst>
          </p:cNvPr>
          <p:cNvSpPr>
            <a:spLocks noGrp="1"/>
          </p:cNvSpPr>
          <p:nvPr>
            <p:ph type="pic" sz="quarter" idx="21"/>
          </p:nvPr>
        </p:nvSpPr>
        <p:spPr>
          <a:xfrm>
            <a:off x="10740983" y="2353936"/>
            <a:ext cx="1192508" cy="1192508"/>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15" name="Text Placeholder 11">
            <a:extLst>
              <a:ext uri="{FF2B5EF4-FFF2-40B4-BE49-F238E27FC236}">
                <a16:creationId xmlns="" xmlns:a16="http://schemas.microsoft.com/office/drawing/2014/main" id="{034584B7-0D90-4F4D-A68E-FB7195A4A9D6}"/>
              </a:ext>
            </a:extLst>
          </p:cNvPr>
          <p:cNvSpPr>
            <a:spLocks noGrp="1"/>
          </p:cNvSpPr>
          <p:nvPr>
            <p:ph type="body" sz="quarter" idx="22" hasCustomPrompt="1"/>
          </p:nvPr>
        </p:nvSpPr>
        <p:spPr>
          <a:xfrm>
            <a:off x="12090556" y="4206840"/>
            <a:ext cx="3326592" cy="711671"/>
          </a:xfrm>
          <a:prstGeom prst="rect">
            <a:avLst/>
          </a:prstGeom>
        </p:spPr>
        <p:txBody>
          <a:bodyPr/>
          <a:lstStyle>
            <a:lvl1pPr marL="0" marR="0" indent="0" algn="just" defTabSz="914400" rtl="0" eaLnBrk="1" fontAlgn="auto" latinLnBrk="0" hangingPunct="1">
              <a:lnSpc>
                <a:spcPts val="1700"/>
              </a:lnSpc>
              <a:spcBef>
                <a:spcPts val="0"/>
              </a:spcBef>
              <a:spcAft>
                <a:spcPts val="0"/>
              </a:spcAft>
              <a:buClrTx/>
              <a:buSzTx/>
              <a:buFont typeface="Arial"/>
              <a:buNone/>
              <a:tabLst/>
              <a:defRPr sz="1300" b="1" i="0">
                <a:solidFill>
                  <a:schemeClr val="tx1"/>
                </a:solidFill>
                <a:latin typeface="Lato Black"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consectetuer adipiscing, sed diam nonummy dul nibh euismod tincidunt ut laoreet dolore.</a:t>
            </a:r>
          </a:p>
        </p:txBody>
      </p:sp>
      <p:sp>
        <p:nvSpPr>
          <p:cNvPr id="16" name="Text Placeholder 11">
            <a:extLst>
              <a:ext uri="{FF2B5EF4-FFF2-40B4-BE49-F238E27FC236}">
                <a16:creationId xmlns="" xmlns:a16="http://schemas.microsoft.com/office/drawing/2014/main" id="{FE6B63DC-A335-2A41-B50E-B6A036C16201}"/>
              </a:ext>
            </a:extLst>
          </p:cNvPr>
          <p:cNvSpPr>
            <a:spLocks noGrp="1"/>
          </p:cNvSpPr>
          <p:nvPr>
            <p:ph type="body" sz="quarter" idx="23" hasCustomPrompt="1"/>
          </p:nvPr>
        </p:nvSpPr>
        <p:spPr>
          <a:xfrm>
            <a:off x="12090556" y="5819325"/>
            <a:ext cx="3326592" cy="711671"/>
          </a:xfrm>
          <a:prstGeom prst="rect">
            <a:avLst/>
          </a:prstGeom>
        </p:spPr>
        <p:txBody>
          <a:bodyPr/>
          <a:lstStyle>
            <a:lvl1pPr marL="0" marR="0" indent="0" algn="just" defTabSz="914400" rtl="0" eaLnBrk="1" fontAlgn="auto" latinLnBrk="0" hangingPunct="1">
              <a:lnSpc>
                <a:spcPts val="1700"/>
              </a:lnSpc>
              <a:spcBef>
                <a:spcPts val="0"/>
              </a:spcBef>
              <a:spcAft>
                <a:spcPts val="0"/>
              </a:spcAft>
              <a:buClrTx/>
              <a:buSzTx/>
              <a:buFont typeface="Arial"/>
              <a:buNone/>
              <a:tabLst/>
              <a:defRPr sz="1300" b="1" i="0">
                <a:solidFill>
                  <a:schemeClr val="tx1"/>
                </a:solidFill>
                <a:latin typeface="Lato Black"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consectetuer adipiscing, sed diam nonummy dul nibh euismod tincidunt ut laoreet dolore.</a:t>
            </a:r>
          </a:p>
        </p:txBody>
      </p:sp>
      <p:sp>
        <p:nvSpPr>
          <p:cNvPr id="17" name="Text Placeholder 11">
            <a:extLst>
              <a:ext uri="{FF2B5EF4-FFF2-40B4-BE49-F238E27FC236}">
                <a16:creationId xmlns="" xmlns:a16="http://schemas.microsoft.com/office/drawing/2014/main" id="{48E1AE13-917B-3741-BEEF-B0CB0C76DD83}"/>
              </a:ext>
            </a:extLst>
          </p:cNvPr>
          <p:cNvSpPr>
            <a:spLocks noGrp="1"/>
          </p:cNvSpPr>
          <p:nvPr>
            <p:ph type="body" sz="quarter" idx="14" hasCustomPrompt="1"/>
          </p:nvPr>
        </p:nvSpPr>
        <p:spPr>
          <a:xfrm>
            <a:off x="6634974" y="2680133"/>
            <a:ext cx="3199267" cy="3773428"/>
          </a:xfrm>
          <a:prstGeom prst="rect">
            <a:avLst/>
          </a:prstGeom>
        </p:spPr>
        <p:txBody>
          <a:bodyPr/>
          <a:lstStyle>
            <a:lvl1pPr marL="0" marR="0" indent="0" algn="just" defTabSz="914400" rtl="0" eaLnBrk="1" fontAlgn="auto" latinLnBrk="0" hangingPunct="1">
              <a:lnSpc>
                <a:spcPts val="2200"/>
              </a:lnSpc>
              <a:spcBef>
                <a:spcPts val="0"/>
              </a:spcBef>
              <a:spcAft>
                <a:spcPts val="0"/>
              </a:spcAft>
              <a:buClrTx/>
              <a:buSzTx/>
              <a:buFont typeface="Arial"/>
              <a:buNone/>
              <a:tabLst/>
              <a:defRPr sz="16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marL="0" marR="0" lvl="0" indent="0" algn="just" defTabSz="914400" rtl="0" eaLnBrk="1" fontAlgn="auto" latinLnBrk="0" hangingPunct="1">
              <a:lnSpc>
                <a:spcPts val="2200"/>
              </a:lnSpc>
              <a:spcBef>
                <a:spcPts val="0"/>
              </a:spcBef>
              <a:spcAft>
                <a:spcPts val="0"/>
              </a:spcAft>
              <a:buClrTx/>
              <a:buSzTx/>
              <a:buFont typeface="Arial"/>
              <a:buNone/>
              <a:tabLst/>
              <a:defRPr/>
            </a:pPr>
            <a:r>
              <a:rPr lang="en-US"/>
              <a:t>Lorem ipsum dolor sit amet, consectetuer adipiscing, sed diam nonummy nibh euismod tincidunt ut laoreet dolore magna aliquam erat volutpat. Ut wisi enim admi veniam, quis nostrud exerci tation ullamcorper. Lorem ipsum dolor sit amet, consectetuer adipiscing, sed diam nonummy nibh euismod tincidunt ut laoreet dolore magna aliquam erat volutpat. Nirut wisi enim. Ut wisi enim admi veniam, quis dolor lorem magna.</a:t>
            </a:r>
          </a:p>
        </p:txBody>
      </p:sp>
    </p:spTree>
    <p:extLst>
      <p:ext uri="{BB962C8B-B14F-4D97-AF65-F5344CB8AC3E}">
        <p14:creationId xmlns:p14="http://schemas.microsoft.com/office/powerpoint/2010/main" val="147646609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údos_TEXTO_5">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535686A1-8A53-C042-B9FB-5D0454FD5513}"/>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2">
                    <a:alpha val="65000"/>
                  </a:schemeClr>
                </a:solidFill>
                <a:latin typeface="Lato" panose="020F0502020204030203" pitchFamily="34" charset="77"/>
                <a:ea typeface="Arial Narrow" charset="0"/>
                <a:cs typeface="Arial Narrow" charset="0"/>
              </a:rPr>
              <a:pPr/>
              <a:t>‹nº›</a:t>
            </a:fld>
            <a:endParaRPr lang="pt-BR" sz="1600" b="0" i="0">
              <a:solidFill>
                <a:schemeClr val="bg2">
                  <a:alpha val="65000"/>
                </a:schemeClr>
              </a:solidFill>
              <a:latin typeface="Lato" panose="020F0502020204030203" pitchFamily="34" charset="77"/>
              <a:ea typeface="Arial Narrow" charset="0"/>
              <a:cs typeface="Arial Narrow" charset="0"/>
            </a:endParaRPr>
          </a:p>
        </p:txBody>
      </p:sp>
      <p:sp>
        <p:nvSpPr>
          <p:cNvPr id="3" name="Text Placeholder 8">
            <a:extLst>
              <a:ext uri="{FF2B5EF4-FFF2-40B4-BE49-F238E27FC236}">
                <a16:creationId xmlns="" xmlns:a16="http://schemas.microsoft.com/office/drawing/2014/main" id="{361635F3-BF39-7F48-ABA8-DC617834F757}"/>
              </a:ext>
            </a:extLst>
          </p:cNvPr>
          <p:cNvSpPr>
            <a:spLocks noGrp="1"/>
          </p:cNvSpPr>
          <p:nvPr>
            <p:ph type="body" sz="quarter" idx="12" hasCustomPrompt="1"/>
          </p:nvPr>
        </p:nvSpPr>
        <p:spPr>
          <a:xfrm>
            <a:off x="1557918" y="880978"/>
            <a:ext cx="13133814" cy="808618"/>
          </a:xfrm>
          <a:prstGeom prst="rect">
            <a:avLst/>
          </a:prstGeom>
        </p:spPr>
        <p:txBody>
          <a:bodyPr anchor="t">
            <a:noAutofit/>
          </a:bodyPr>
          <a:lstStyle>
            <a:lvl1pPr marL="0" indent="0" algn="ctr">
              <a:lnSpc>
                <a:spcPct val="100000"/>
              </a:lnSpc>
              <a:spcBef>
                <a:spcPts val="0"/>
              </a:spcBef>
              <a:buNone/>
              <a:defRPr sz="48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SLD CENTRALIZADO</a:t>
            </a:r>
          </a:p>
        </p:txBody>
      </p:sp>
      <p:cxnSp>
        <p:nvCxnSpPr>
          <p:cNvPr id="5" name="Straight Connector 4">
            <a:extLst>
              <a:ext uri="{FF2B5EF4-FFF2-40B4-BE49-F238E27FC236}">
                <a16:creationId xmlns="" xmlns:a16="http://schemas.microsoft.com/office/drawing/2014/main" id="{81B91340-653D-0D43-88CF-92A008D59AD3}"/>
              </a:ext>
            </a:extLst>
          </p:cNvPr>
          <p:cNvCxnSpPr>
            <a:cxnSpLocks/>
          </p:cNvCxnSpPr>
          <p:nvPr userDrawn="1"/>
        </p:nvCxnSpPr>
        <p:spPr>
          <a:xfrm>
            <a:off x="7696562" y="1828800"/>
            <a:ext cx="856527" cy="0"/>
          </a:xfrm>
          <a:prstGeom prst="line">
            <a:avLst/>
          </a:prstGeom>
          <a:ln w="38100" cap="rnd">
            <a:solidFill>
              <a:schemeClr val="accent5"/>
            </a:solidFill>
            <a:roun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 xmlns:a16="http://schemas.microsoft.com/office/drawing/2014/main" id="{0E22704F-E8C7-8244-B8F3-8D3D4C054156}"/>
              </a:ext>
            </a:extLst>
          </p:cNvPr>
          <p:cNvCxnSpPr>
            <a:cxnSpLocks/>
          </p:cNvCxnSpPr>
          <p:nvPr userDrawn="1"/>
        </p:nvCxnSpPr>
        <p:spPr>
          <a:xfrm flipH="1">
            <a:off x="1673845" y="4236464"/>
            <a:ext cx="12901960" cy="0"/>
          </a:xfrm>
          <a:prstGeom prst="line">
            <a:avLst/>
          </a:prstGeom>
          <a:ln w="25400" cap="rnd">
            <a:solidFill>
              <a:srgbClr val="403C38"/>
            </a:solidFill>
            <a:round/>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 xmlns:a16="http://schemas.microsoft.com/office/drawing/2014/main" id="{837D2E86-67EE-C545-B476-BAC2FA49DE6B}"/>
              </a:ext>
            </a:extLst>
          </p:cNvPr>
          <p:cNvSpPr/>
          <p:nvPr userDrawn="1"/>
        </p:nvSpPr>
        <p:spPr>
          <a:xfrm>
            <a:off x="1443914" y="4181600"/>
            <a:ext cx="109728" cy="10972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5" name="Group 14">
            <a:extLst>
              <a:ext uri="{FF2B5EF4-FFF2-40B4-BE49-F238E27FC236}">
                <a16:creationId xmlns="" xmlns:a16="http://schemas.microsoft.com/office/drawing/2014/main" id="{F146B5EB-F741-134A-BCDA-1FF0C87D7597}"/>
              </a:ext>
            </a:extLst>
          </p:cNvPr>
          <p:cNvGrpSpPr/>
          <p:nvPr userDrawn="1"/>
        </p:nvGrpSpPr>
        <p:grpSpPr>
          <a:xfrm rot="5400000">
            <a:off x="3070505" y="4147500"/>
            <a:ext cx="177929" cy="177929"/>
            <a:chOff x="7807831" y="2893319"/>
            <a:chExt cx="633984" cy="633984"/>
          </a:xfrm>
        </p:grpSpPr>
        <p:sp>
          <p:nvSpPr>
            <p:cNvPr id="16" name="Round Diagonal Corner Rectangle 15">
              <a:extLst>
                <a:ext uri="{FF2B5EF4-FFF2-40B4-BE49-F238E27FC236}">
                  <a16:creationId xmlns="" xmlns:a16="http://schemas.microsoft.com/office/drawing/2014/main" id="{24AB5A5C-899A-D94E-BA88-99F1C6567E5F}"/>
                </a:ext>
              </a:extLst>
            </p:cNvPr>
            <p:cNvSpPr/>
            <p:nvPr userDrawn="1"/>
          </p:nvSpPr>
          <p:spPr>
            <a:xfrm rot="18900000">
              <a:off x="7807831" y="2893319"/>
              <a:ext cx="633984" cy="633984"/>
            </a:xfrm>
            <a:prstGeom prst="round2DiagRect">
              <a:avLst>
                <a:gd name="adj1" fmla="val 9868"/>
                <a:gd name="adj2" fmla="val 0"/>
              </a:avLst>
            </a:prstGeom>
            <a:solidFill>
              <a:srgbClr val="FFFFFF"/>
            </a:solidFill>
            <a:ln w="19050">
              <a:solidFill>
                <a:srgbClr val="403C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L-Shape 16">
              <a:extLst>
                <a:ext uri="{FF2B5EF4-FFF2-40B4-BE49-F238E27FC236}">
                  <a16:creationId xmlns="" xmlns:a16="http://schemas.microsoft.com/office/drawing/2014/main" id="{B1502D91-CC52-ED4B-8EDF-A624A0C0A15B}"/>
                </a:ext>
              </a:extLst>
            </p:cNvPr>
            <p:cNvSpPr/>
            <p:nvPr userDrawn="1"/>
          </p:nvSpPr>
          <p:spPr>
            <a:xfrm rot="13500000">
              <a:off x="8128450" y="3081826"/>
              <a:ext cx="247859" cy="247859"/>
            </a:xfrm>
            <a:prstGeom prst="corner">
              <a:avLst>
                <a:gd name="adj1" fmla="val 0"/>
                <a:gd name="adj2" fmla="val 0"/>
              </a:avLst>
            </a:prstGeom>
            <a:solidFill>
              <a:srgbClr val="807870"/>
            </a:solidFill>
            <a:ln w="19050">
              <a:solidFill>
                <a:srgbClr val="8078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t> </a:t>
              </a:r>
            </a:p>
          </p:txBody>
        </p:sp>
      </p:grpSp>
      <p:grpSp>
        <p:nvGrpSpPr>
          <p:cNvPr id="18" name="Group 17">
            <a:extLst>
              <a:ext uri="{FF2B5EF4-FFF2-40B4-BE49-F238E27FC236}">
                <a16:creationId xmlns="" xmlns:a16="http://schemas.microsoft.com/office/drawing/2014/main" id="{7CC85F35-3FDF-2643-9DE0-E503B95EC152}"/>
              </a:ext>
            </a:extLst>
          </p:cNvPr>
          <p:cNvGrpSpPr/>
          <p:nvPr userDrawn="1"/>
        </p:nvGrpSpPr>
        <p:grpSpPr>
          <a:xfrm rot="5400000">
            <a:off x="5550951" y="4147500"/>
            <a:ext cx="177929" cy="177929"/>
            <a:chOff x="7807831" y="2893319"/>
            <a:chExt cx="633984" cy="633984"/>
          </a:xfrm>
        </p:grpSpPr>
        <p:sp>
          <p:nvSpPr>
            <p:cNvPr id="19" name="Round Diagonal Corner Rectangle 18">
              <a:extLst>
                <a:ext uri="{FF2B5EF4-FFF2-40B4-BE49-F238E27FC236}">
                  <a16:creationId xmlns="" xmlns:a16="http://schemas.microsoft.com/office/drawing/2014/main" id="{0D08ADA7-6840-9347-8B4C-993179327348}"/>
                </a:ext>
              </a:extLst>
            </p:cNvPr>
            <p:cNvSpPr/>
            <p:nvPr userDrawn="1"/>
          </p:nvSpPr>
          <p:spPr>
            <a:xfrm rot="18900000">
              <a:off x="7807831" y="2893319"/>
              <a:ext cx="633984" cy="633984"/>
            </a:xfrm>
            <a:prstGeom prst="round2DiagRect">
              <a:avLst>
                <a:gd name="adj1" fmla="val 9868"/>
                <a:gd name="adj2" fmla="val 0"/>
              </a:avLst>
            </a:prstGeom>
            <a:solidFill>
              <a:srgbClr val="FFFFFF"/>
            </a:solidFill>
            <a:ln w="19050">
              <a:solidFill>
                <a:srgbClr val="403C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L-Shape 19">
              <a:extLst>
                <a:ext uri="{FF2B5EF4-FFF2-40B4-BE49-F238E27FC236}">
                  <a16:creationId xmlns="" xmlns:a16="http://schemas.microsoft.com/office/drawing/2014/main" id="{97FC8D0D-AA14-C94B-A5F0-C75527F436F2}"/>
                </a:ext>
              </a:extLst>
            </p:cNvPr>
            <p:cNvSpPr/>
            <p:nvPr userDrawn="1"/>
          </p:nvSpPr>
          <p:spPr>
            <a:xfrm rot="13500000">
              <a:off x="8128450" y="3081826"/>
              <a:ext cx="247859" cy="247859"/>
            </a:xfrm>
            <a:prstGeom prst="corner">
              <a:avLst>
                <a:gd name="adj1" fmla="val 0"/>
                <a:gd name="adj2" fmla="val 0"/>
              </a:avLst>
            </a:prstGeom>
            <a:solidFill>
              <a:srgbClr val="807870"/>
            </a:solidFill>
            <a:ln w="19050">
              <a:solidFill>
                <a:srgbClr val="8078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t> </a:t>
              </a:r>
            </a:p>
          </p:txBody>
        </p:sp>
      </p:grpSp>
      <p:grpSp>
        <p:nvGrpSpPr>
          <p:cNvPr id="21" name="Group 20">
            <a:extLst>
              <a:ext uri="{FF2B5EF4-FFF2-40B4-BE49-F238E27FC236}">
                <a16:creationId xmlns="" xmlns:a16="http://schemas.microsoft.com/office/drawing/2014/main" id="{185B3D39-7E24-3542-9F7B-605490CA8EA0}"/>
              </a:ext>
            </a:extLst>
          </p:cNvPr>
          <p:cNvGrpSpPr/>
          <p:nvPr userDrawn="1"/>
        </p:nvGrpSpPr>
        <p:grpSpPr>
          <a:xfrm rot="5400000">
            <a:off x="8031397" y="4147500"/>
            <a:ext cx="177929" cy="177929"/>
            <a:chOff x="7807831" y="2893319"/>
            <a:chExt cx="633984" cy="633984"/>
          </a:xfrm>
        </p:grpSpPr>
        <p:sp>
          <p:nvSpPr>
            <p:cNvPr id="22" name="Round Diagonal Corner Rectangle 21">
              <a:extLst>
                <a:ext uri="{FF2B5EF4-FFF2-40B4-BE49-F238E27FC236}">
                  <a16:creationId xmlns="" xmlns:a16="http://schemas.microsoft.com/office/drawing/2014/main" id="{57BC976A-370E-4B40-8D90-E5BC8EA9D475}"/>
                </a:ext>
              </a:extLst>
            </p:cNvPr>
            <p:cNvSpPr/>
            <p:nvPr userDrawn="1"/>
          </p:nvSpPr>
          <p:spPr>
            <a:xfrm rot="18900000">
              <a:off x="7807831" y="2893319"/>
              <a:ext cx="633984" cy="633984"/>
            </a:xfrm>
            <a:prstGeom prst="round2DiagRect">
              <a:avLst>
                <a:gd name="adj1" fmla="val 9868"/>
                <a:gd name="adj2" fmla="val 0"/>
              </a:avLst>
            </a:prstGeom>
            <a:solidFill>
              <a:srgbClr val="FFFFFF"/>
            </a:solidFill>
            <a:ln w="19050">
              <a:solidFill>
                <a:srgbClr val="403C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L-Shape 22">
              <a:extLst>
                <a:ext uri="{FF2B5EF4-FFF2-40B4-BE49-F238E27FC236}">
                  <a16:creationId xmlns="" xmlns:a16="http://schemas.microsoft.com/office/drawing/2014/main" id="{27D4281C-8C3C-3B48-B680-7DD44E831631}"/>
                </a:ext>
              </a:extLst>
            </p:cNvPr>
            <p:cNvSpPr/>
            <p:nvPr userDrawn="1"/>
          </p:nvSpPr>
          <p:spPr>
            <a:xfrm rot="13500000">
              <a:off x="8128450" y="3081826"/>
              <a:ext cx="247859" cy="247859"/>
            </a:xfrm>
            <a:prstGeom prst="corner">
              <a:avLst>
                <a:gd name="adj1" fmla="val 0"/>
                <a:gd name="adj2" fmla="val 0"/>
              </a:avLst>
            </a:prstGeom>
            <a:solidFill>
              <a:srgbClr val="807870"/>
            </a:solidFill>
            <a:ln w="19050">
              <a:solidFill>
                <a:srgbClr val="8078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t> </a:t>
              </a:r>
            </a:p>
          </p:txBody>
        </p:sp>
      </p:grpSp>
      <p:grpSp>
        <p:nvGrpSpPr>
          <p:cNvPr id="24" name="Group 23">
            <a:extLst>
              <a:ext uri="{FF2B5EF4-FFF2-40B4-BE49-F238E27FC236}">
                <a16:creationId xmlns="" xmlns:a16="http://schemas.microsoft.com/office/drawing/2014/main" id="{F74FD64C-FDE8-574D-BBFD-9F01D6791E8E}"/>
              </a:ext>
            </a:extLst>
          </p:cNvPr>
          <p:cNvGrpSpPr/>
          <p:nvPr userDrawn="1"/>
        </p:nvGrpSpPr>
        <p:grpSpPr>
          <a:xfrm rot="5400000">
            <a:off x="10511843" y="4147500"/>
            <a:ext cx="177929" cy="177929"/>
            <a:chOff x="7807831" y="2893319"/>
            <a:chExt cx="633984" cy="633984"/>
          </a:xfrm>
        </p:grpSpPr>
        <p:sp>
          <p:nvSpPr>
            <p:cNvPr id="25" name="Round Diagonal Corner Rectangle 24">
              <a:extLst>
                <a:ext uri="{FF2B5EF4-FFF2-40B4-BE49-F238E27FC236}">
                  <a16:creationId xmlns="" xmlns:a16="http://schemas.microsoft.com/office/drawing/2014/main" id="{0131F974-7BE5-2244-8626-F5370AA0684E}"/>
                </a:ext>
              </a:extLst>
            </p:cNvPr>
            <p:cNvSpPr/>
            <p:nvPr userDrawn="1"/>
          </p:nvSpPr>
          <p:spPr>
            <a:xfrm rot="18900000">
              <a:off x="7807831" y="2893319"/>
              <a:ext cx="633984" cy="633984"/>
            </a:xfrm>
            <a:prstGeom prst="round2DiagRect">
              <a:avLst>
                <a:gd name="adj1" fmla="val 9868"/>
                <a:gd name="adj2" fmla="val 0"/>
              </a:avLst>
            </a:prstGeom>
            <a:solidFill>
              <a:srgbClr val="FFFFFF"/>
            </a:solidFill>
            <a:ln w="19050">
              <a:solidFill>
                <a:srgbClr val="403C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L-Shape 25">
              <a:extLst>
                <a:ext uri="{FF2B5EF4-FFF2-40B4-BE49-F238E27FC236}">
                  <a16:creationId xmlns="" xmlns:a16="http://schemas.microsoft.com/office/drawing/2014/main" id="{78ECC9B0-785B-3440-82F1-6EE5C2830688}"/>
                </a:ext>
              </a:extLst>
            </p:cNvPr>
            <p:cNvSpPr/>
            <p:nvPr userDrawn="1"/>
          </p:nvSpPr>
          <p:spPr>
            <a:xfrm rot="13500000">
              <a:off x="8128450" y="3081826"/>
              <a:ext cx="247859" cy="247859"/>
            </a:xfrm>
            <a:prstGeom prst="corner">
              <a:avLst>
                <a:gd name="adj1" fmla="val 0"/>
                <a:gd name="adj2" fmla="val 0"/>
              </a:avLst>
            </a:prstGeom>
            <a:solidFill>
              <a:srgbClr val="807870"/>
            </a:solidFill>
            <a:ln w="19050">
              <a:solidFill>
                <a:srgbClr val="8078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t> </a:t>
              </a:r>
            </a:p>
          </p:txBody>
        </p:sp>
      </p:grpSp>
      <p:grpSp>
        <p:nvGrpSpPr>
          <p:cNvPr id="27" name="Group 26">
            <a:extLst>
              <a:ext uri="{FF2B5EF4-FFF2-40B4-BE49-F238E27FC236}">
                <a16:creationId xmlns="" xmlns:a16="http://schemas.microsoft.com/office/drawing/2014/main" id="{1D8A0ADC-5791-5846-B789-298695142226}"/>
              </a:ext>
            </a:extLst>
          </p:cNvPr>
          <p:cNvGrpSpPr/>
          <p:nvPr userDrawn="1"/>
        </p:nvGrpSpPr>
        <p:grpSpPr>
          <a:xfrm rot="5400000">
            <a:off x="12992289" y="4147500"/>
            <a:ext cx="177929" cy="177929"/>
            <a:chOff x="7807831" y="2893319"/>
            <a:chExt cx="633984" cy="633984"/>
          </a:xfrm>
        </p:grpSpPr>
        <p:sp>
          <p:nvSpPr>
            <p:cNvPr id="28" name="Round Diagonal Corner Rectangle 27">
              <a:extLst>
                <a:ext uri="{FF2B5EF4-FFF2-40B4-BE49-F238E27FC236}">
                  <a16:creationId xmlns="" xmlns:a16="http://schemas.microsoft.com/office/drawing/2014/main" id="{BFE082BA-74AB-EE49-9E4A-0BD61BFA4884}"/>
                </a:ext>
              </a:extLst>
            </p:cNvPr>
            <p:cNvSpPr/>
            <p:nvPr userDrawn="1"/>
          </p:nvSpPr>
          <p:spPr>
            <a:xfrm rot="18900000">
              <a:off x="7807831" y="2893319"/>
              <a:ext cx="633984" cy="633984"/>
            </a:xfrm>
            <a:prstGeom prst="round2DiagRect">
              <a:avLst>
                <a:gd name="adj1" fmla="val 9868"/>
                <a:gd name="adj2" fmla="val 0"/>
              </a:avLst>
            </a:prstGeom>
            <a:solidFill>
              <a:srgbClr val="FFFFFF"/>
            </a:solidFill>
            <a:ln w="19050">
              <a:solidFill>
                <a:srgbClr val="403C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L-Shape 28">
              <a:extLst>
                <a:ext uri="{FF2B5EF4-FFF2-40B4-BE49-F238E27FC236}">
                  <a16:creationId xmlns="" xmlns:a16="http://schemas.microsoft.com/office/drawing/2014/main" id="{4CB04E11-529C-5241-A3F1-4BCA45C7C8AA}"/>
                </a:ext>
              </a:extLst>
            </p:cNvPr>
            <p:cNvSpPr/>
            <p:nvPr userDrawn="1"/>
          </p:nvSpPr>
          <p:spPr>
            <a:xfrm rot="13500000">
              <a:off x="8128450" y="3081826"/>
              <a:ext cx="247859" cy="247859"/>
            </a:xfrm>
            <a:prstGeom prst="corner">
              <a:avLst>
                <a:gd name="adj1" fmla="val 0"/>
                <a:gd name="adj2" fmla="val 0"/>
              </a:avLst>
            </a:prstGeom>
            <a:solidFill>
              <a:srgbClr val="807870"/>
            </a:solidFill>
            <a:ln w="19050">
              <a:solidFill>
                <a:srgbClr val="8078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t> </a:t>
              </a:r>
            </a:p>
          </p:txBody>
        </p:sp>
      </p:grpSp>
      <p:sp>
        <p:nvSpPr>
          <p:cNvPr id="31" name="Picture Placeholder 13">
            <a:extLst>
              <a:ext uri="{FF2B5EF4-FFF2-40B4-BE49-F238E27FC236}">
                <a16:creationId xmlns="" xmlns:a16="http://schemas.microsoft.com/office/drawing/2014/main" id="{BC630886-CEEB-0F4E-AAC6-AA4E3B3794E1}"/>
              </a:ext>
            </a:extLst>
          </p:cNvPr>
          <p:cNvSpPr>
            <a:spLocks noGrp="1"/>
          </p:cNvSpPr>
          <p:nvPr>
            <p:ph type="pic" sz="quarter" idx="21"/>
          </p:nvPr>
        </p:nvSpPr>
        <p:spPr>
          <a:xfrm>
            <a:off x="2563215" y="2616042"/>
            <a:ext cx="1192508" cy="1192508"/>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32" name="Picture Placeholder 13">
            <a:extLst>
              <a:ext uri="{FF2B5EF4-FFF2-40B4-BE49-F238E27FC236}">
                <a16:creationId xmlns="" xmlns:a16="http://schemas.microsoft.com/office/drawing/2014/main" id="{DA8627DC-5698-1548-94FB-E4BC8A790B72}"/>
              </a:ext>
            </a:extLst>
          </p:cNvPr>
          <p:cNvSpPr>
            <a:spLocks noGrp="1"/>
          </p:cNvSpPr>
          <p:nvPr>
            <p:ph type="pic" sz="quarter" idx="22"/>
          </p:nvPr>
        </p:nvSpPr>
        <p:spPr>
          <a:xfrm>
            <a:off x="5043661" y="2616042"/>
            <a:ext cx="1192508" cy="1192508"/>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33" name="Picture Placeholder 13">
            <a:extLst>
              <a:ext uri="{FF2B5EF4-FFF2-40B4-BE49-F238E27FC236}">
                <a16:creationId xmlns="" xmlns:a16="http://schemas.microsoft.com/office/drawing/2014/main" id="{325B6F7B-8531-DA44-8C89-D20D01CB6726}"/>
              </a:ext>
            </a:extLst>
          </p:cNvPr>
          <p:cNvSpPr>
            <a:spLocks noGrp="1"/>
          </p:cNvSpPr>
          <p:nvPr>
            <p:ph type="pic" sz="quarter" idx="23"/>
          </p:nvPr>
        </p:nvSpPr>
        <p:spPr>
          <a:xfrm>
            <a:off x="7524107" y="2616042"/>
            <a:ext cx="1192508" cy="1192508"/>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34" name="Picture Placeholder 13">
            <a:extLst>
              <a:ext uri="{FF2B5EF4-FFF2-40B4-BE49-F238E27FC236}">
                <a16:creationId xmlns="" xmlns:a16="http://schemas.microsoft.com/office/drawing/2014/main" id="{C361CA47-78E5-2344-BBD3-A10865C911F7}"/>
              </a:ext>
            </a:extLst>
          </p:cNvPr>
          <p:cNvSpPr>
            <a:spLocks noGrp="1"/>
          </p:cNvSpPr>
          <p:nvPr>
            <p:ph type="pic" sz="quarter" idx="24"/>
          </p:nvPr>
        </p:nvSpPr>
        <p:spPr>
          <a:xfrm>
            <a:off x="10004553" y="2616042"/>
            <a:ext cx="1192508" cy="1192508"/>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35" name="Picture Placeholder 13">
            <a:extLst>
              <a:ext uri="{FF2B5EF4-FFF2-40B4-BE49-F238E27FC236}">
                <a16:creationId xmlns="" xmlns:a16="http://schemas.microsoft.com/office/drawing/2014/main" id="{FC511F31-C386-3B48-BCDF-9F2E0A7912F3}"/>
              </a:ext>
            </a:extLst>
          </p:cNvPr>
          <p:cNvSpPr>
            <a:spLocks noGrp="1"/>
          </p:cNvSpPr>
          <p:nvPr>
            <p:ph type="pic" sz="quarter" idx="25"/>
          </p:nvPr>
        </p:nvSpPr>
        <p:spPr>
          <a:xfrm>
            <a:off x="12484999" y="2616042"/>
            <a:ext cx="1192508" cy="1192508"/>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36" name="Text Placeholder 8">
            <a:extLst>
              <a:ext uri="{FF2B5EF4-FFF2-40B4-BE49-F238E27FC236}">
                <a16:creationId xmlns="" xmlns:a16="http://schemas.microsoft.com/office/drawing/2014/main" id="{40ADF101-090D-824F-A92E-62FED35A8264}"/>
              </a:ext>
            </a:extLst>
          </p:cNvPr>
          <p:cNvSpPr>
            <a:spLocks noGrp="1"/>
          </p:cNvSpPr>
          <p:nvPr>
            <p:ph type="body" sz="quarter" idx="16" hasCustomPrompt="1"/>
          </p:nvPr>
        </p:nvSpPr>
        <p:spPr>
          <a:xfrm>
            <a:off x="2508728" y="4550976"/>
            <a:ext cx="1301482" cy="465144"/>
          </a:xfrm>
          <a:prstGeom prst="rect">
            <a:avLst/>
          </a:prstGeom>
        </p:spPr>
        <p:txBody>
          <a:bodyPr anchor="t">
            <a:noAutofit/>
          </a:bodyPr>
          <a:lstStyle>
            <a:lvl1pPr marL="0" indent="0" algn="ctr">
              <a:lnSpc>
                <a:spcPct val="100000"/>
              </a:lnSpc>
              <a:spcBef>
                <a:spcPts val="0"/>
              </a:spcBef>
              <a:buNone/>
              <a:defRPr sz="20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1</a:t>
            </a:r>
          </a:p>
        </p:txBody>
      </p:sp>
      <p:sp>
        <p:nvSpPr>
          <p:cNvPr id="37" name="Text Placeholder 8">
            <a:extLst>
              <a:ext uri="{FF2B5EF4-FFF2-40B4-BE49-F238E27FC236}">
                <a16:creationId xmlns="" xmlns:a16="http://schemas.microsoft.com/office/drawing/2014/main" id="{17F5F731-190F-6044-90CC-0FF073BC223E}"/>
              </a:ext>
            </a:extLst>
          </p:cNvPr>
          <p:cNvSpPr>
            <a:spLocks noGrp="1"/>
          </p:cNvSpPr>
          <p:nvPr>
            <p:ph type="body" sz="quarter" idx="26" hasCustomPrompt="1"/>
          </p:nvPr>
        </p:nvSpPr>
        <p:spPr>
          <a:xfrm>
            <a:off x="4989174" y="4550976"/>
            <a:ext cx="1301482" cy="465144"/>
          </a:xfrm>
          <a:prstGeom prst="rect">
            <a:avLst/>
          </a:prstGeom>
        </p:spPr>
        <p:txBody>
          <a:bodyPr anchor="t">
            <a:noAutofit/>
          </a:bodyPr>
          <a:lstStyle>
            <a:lvl1pPr marL="0" indent="0" algn="ctr">
              <a:lnSpc>
                <a:spcPct val="100000"/>
              </a:lnSpc>
              <a:spcBef>
                <a:spcPts val="0"/>
              </a:spcBef>
              <a:buNone/>
              <a:defRPr sz="20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2</a:t>
            </a:r>
          </a:p>
        </p:txBody>
      </p:sp>
      <p:sp>
        <p:nvSpPr>
          <p:cNvPr id="38" name="Text Placeholder 8">
            <a:extLst>
              <a:ext uri="{FF2B5EF4-FFF2-40B4-BE49-F238E27FC236}">
                <a16:creationId xmlns="" xmlns:a16="http://schemas.microsoft.com/office/drawing/2014/main" id="{51C31E7D-67D3-2F4A-B9D9-C91A35E72CE9}"/>
              </a:ext>
            </a:extLst>
          </p:cNvPr>
          <p:cNvSpPr>
            <a:spLocks noGrp="1"/>
          </p:cNvSpPr>
          <p:nvPr>
            <p:ph type="body" sz="quarter" idx="27" hasCustomPrompt="1"/>
          </p:nvPr>
        </p:nvSpPr>
        <p:spPr>
          <a:xfrm>
            <a:off x="7469620" y="4550976"/>
            <a:ext cx="1301482" cy="465144"/>
          </a:xfrm>
          <a:prstGeom prst="rect">
            <a:avLst/>
          </a:prstGeom>
        </p:spPr>
        <p:txBody>
          <a:bodyPr anchor="t">
            <a:noAutofit/>
          </a:bodyPr>
          <a:lstStyle>
            <a:lvl1pPr marL="0" indent="0" algn="ctr">
              <a:lnSpc>
                <a:spcPct val="100000"/>
              </a:lnSpc>
              <a:spcBef>
                <a:spcPts val="0"/>
              </a:spcBef>
              <a:buNone/>
              <a:defRPr sz="20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3</a:t>
            </a:r>
          </a:p>
        </p:txBody>
      </p:sp>
      <p:sp>
        <p:nvSpPr>
          <p:cNvPr id="39" name="Text Placeholder 8">
            <a:extLst>
              <a:ext uri="{FF2B5EF4-FFF2-40B4-BE49-F238E27FC236}">
                <a16:creationId xmlns="" xmlns:a16="http://schemas.microsoft.com/office/drawing/2014/main" id="{361D9422-08DE-3547-A906-54146C03163F}"/>
              </a:ext>
            </a:extLst>
          </p:cNvPr>
          <p:cNvSpPr>
            <a:spLocks noGrp="1"/>
          </p:cNvSpPr>
          <p:nvPr>
            <p:ph type="body" sz="quarter" idx="28" hasCustomPrompt="1"/>
          </p:nvPr>
        </p:nvSpPr>
        <p:spPr>
          <a:xfrm>
            <a:off x="9950066" y="4550976"/>
            <a:ext cx="1301482" cy="465144"/>
          </a:xfrm>
          <a:prstGeom prst="rect">
            <a:avLst/>
          </a:prstGeom>
        </p:spPr>
        <p:txBody>
          <a:bodyPr anchor="t">
            <a:noAutofit/>
          </a:bodyPr>
          <a:lstStyle>
            <a:lvl1pPr marL="0" indent="0" algn="ctr">
              <a:lnSpc>
                <a:spcPct val="100000"/>
              </a:lnSpc>
              <a:spcBef>
                <a:spcPts val="0"/>
              </a:spcBef>
              <a:buNone/>
              <a:defRPr sz="20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4</a:t>
            </a:r>
          </a:p>
        </p:txBody>
      </p:sp>
      <p:sp>
        <p:nvSpPr>
          <p:cNvPr id="40" name="Text Placeholder 8">
            <a:extLst>
              <a:ext uri="{FF2B5EF4-FFF2-40B4-BE49-F238E27FC236}">
                <a16:creationId xmlns="" xmlns:a16="http://schemas.microsoft.com/office/drawing/2014/main" id="{900083AB-69B5-784C-B557-8B6A0AC56B9F}"/>
              </a:ext>
            </a:extLst>
          </p:cNvPr>
          <p:cNvSpPr>
            <a:spLocks noGrp="1"/>
          </p:cNvSpPr>
          <p:nvPr>
            <p:ph type="body" sz="quarter" idx="29" hasCustomPrompt="1"/>
          </p:nvPr>
        </p:nvSpPr>
        <p:spPr>
          <a:xfrm>
            <a:off x="12430512" y="4550976"/>
            <a:ext cx="1301482" cy="465144"/>
          </a:xfrm>
          <a:prstGeom prst="rect">
            <a:avLst/>
          </a:prstGeom>
        </p:spPr>
        <p:txBody>
          <a:bodyPr anchor="t">
            <a:noAutofit/>
          </a:bodyPr>
          <a:lstStyle>
            <a:lvl1pPr marL="0" indent="0" algn="ctr">
              <a:lnSpc>
                <a:spcPct val="100000"/>
              </a:lnSpc>
              <a:spcBef>
                <a:spcPts val="0"/>
              </a:spcBef>
              <a:buNone/>
              <a:defRPr sz="20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5</a:t>
            </a:r>
          </a:p>
        </p:txBody>
      </p:sp>
      <p:sp>
        <p:nvSpPr>
          <p:cNvPr id="43" name="Text Placeholder 11">
            <a:extLst>
              <a:ext uri="{FF2B5EF4-FFF2-40B4-BE49-F238E27FC236}">
                <a16:creationId xmlns="" xmlns:a16="http://schemas.microsoft.com/office/drawing/2014/main" id="{1ADDB935-74F3-324A-A4BD-2C2559C2CCCE}"/>
              </a:ext>
            </a:extLst>
          </p:cNvPr>
          <p:cNvSpPr>
            <a:spLocks noGrp="1"/>
          </p:cNvSpPr>
          <p:nvPr>
            <p:ph type="body" sz="quarter" idx="30" hasCustomPrompt="1"/>
          </p:nvPr>
        </p:nvSpPr>
        <p:spPr>
          <a:xfrm>
            <a:off x="4539120" y="5249420"/>
            <a:ext cx="2201591" cy="2980180"/>
          </a:xfrm>
          <a:prstGeom prst="rect">
            <a:avLst/>
          </a:prstGeom>
        </p:spPr>
        <p:txBody>
          <a:bodyPr/>
          <a:lstStyle>
            <a:lvl1pPr marL="0" indent="0" algn="ctr">
              <a:lnSpc>
                <a:spcPts val="1800"/>
              </a:lnSpc>
              <a:spcBef>
                <a:spcPts val="0"/>
              </a:spcBef>
              <a:buNone/>
              <a:defRPr sz="14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consectetur adipiscing elit. Aenean gravida eget dui quis pellentesque. Sed nec lorem sed sapien dapibus ultrices quis vitae ligula. Proin sed hendrerit tortor. Duis consequat posuere sodales. Ut rutrum ullamcorper libero, id pellentesque tellus convallis id.</a:t>
            </a:r>
          </a:p>
        </p:txBody>
      </p:sp>
      <p:sp>
        <p:nvSpPr>
          <p:cNvPr id="44" name="Text Placeholder 11">
            <a:extLst>
              <a:ext uri="{FF2B5EF4-FFF2-40B4-BE49-F238E27FC236}">
                <a16:creationId xmlns="" xmlns:a16="http://schemas.microsoft.com/office/drawing/2014/main" id="{A95849E7-6A55-FB4A-B9BB-1424D3C55391}"/>
              </a:ext>
            </a:extLst>
          </p:cNvPr>
          <p:cNvSpPr>
            <a:spLocks noGrp="1"/>
          </p:cNvSpPr>
          <p:nvPr>
            <p:ph type="body" sz="quarter" idx="31" hasCustomPrompt="1"/>
          </p:nvPr>
        </p:nvSpPr>
        <p:spPr>
          <a:xfrm>
            <a:off x="7019566" y="5249420"/>
            <a:ext cx="2201591" cy="2980180"/>
          </a:xfrm>
          <a:prstGeom prst="rect">
            <a:avLst/>
          </a:prstGeom>
        </p:spPr>
        <p:txBody>
          <a:bodyPr/>
          <a:lstStyle>
            <a:lvl1pPr marL="0" indent="0" algn="ctr">
              <a:lnSpc>
                <a:spcPts val="1800"/>
              </a:lnSpc>
              <a:spcBef>
                <a:spcPts val="0"/>
              </a:spcBef>
              <a:buNone/>
              <a:defRPr sz="14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consectetur adipiscing elit. Aenean gravida eget dui quis pellentesque. Sed nec lorem sed sapien dapibus ultrices quis vitae ligula. Proin sed hendrerit tortor. Duis consequat posuere sodales. Ut rutrum ullamcorper libero, id pellentesque tellus convallis id.</a:t>
            </a:r>
          </a:p>
        </p:txBody>
      </p:sp>
      <p:sp>
        <p:nvSpPr>
          <p:cNvPr id="45" name="Text Placeholder 11">
            <a:extLst>
              <a:ext uri="{FF2B5EF4-FFF2-40B4-BE49-F238E27FC236}">
                <a16:creationId xmlns="" xmlns:a16="http://schemas.microsoft.com/office/drawing/2014/main" id="{D587D07D-A59E-4346-B70D-FED2334A34B9}"/>
              </a:ext>
            </a:extLst>
          </p:cNvPr>
          <p:cNvSpPr>
            <a:spLocks noGrp="1"/>
          </p:cNvSpPr>
          <p:nvPr>
            <p:ph type="body" sz="quarter" idx="32" hasCustomPrompt="1"/>
          </p:nvPr>
        </p:nvSpPr>
        <p:spPr>
          <a:xfrm>
            <a:off x="9500012" y="5249420"/>
            <a:ext cx="2201591" cy="2980180"/>
          </a:xfrm>
          <a:prstGeom prst="rect">
            <a:avLst/>
          </a:prstGeom>
        </p:spPr>
        <p:txBody>
          <a:bodyPr/>
          <a:lstStyle>
            <a:lvl1pPr marL="0" indent="0" algn="ctr">
              <a:lnSpc>
                <a:spcPts val="1800"/>
              </a:lnSpc>
              <a:spcBef>
                <a:spcPts val="0"/>
              </a:spcBef>
              <a:buNone/>
              <a:defRPr sz="14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consectetur adipiscing elit. Aenean gravida eget dui quis pellentesque. Sed nec lorem sed sapien dapibus ultrices quis vitae ligula. Proin sed hendrerit tortor. Duis consequat posuere sodales. Ut rutrum ullamcorper libero, id pellentesque tellus convallis id.</a:t>
            </a:r>
          </a:p>
        </p:txBody>
      </p:sp>
      <p:sp>
        <p:nvSpPr>
          <p:cNvPr id="46" name="Text Placeholder 11">
            <a:extLst>
              <a:ext uri="{FF2B5EF4-FFF2-40B4-BE49-F238E27FC236}">
                <a16:creationId xmlns="" xmlns:a16="http://schemas.microsoft.com/office/drawing/2014/main" id="{48DF5B0E-38DD-A84A-94F2-6B47C3A35732}"/>
              </a:ext>
            </a:extLst>
          </p:cNvPr>
          <p:cNvSpPr>
            <a:spLocks noGrp="1"/>
          </p:cNvSpPr>
          <p:nvPr>
            <p:ph type="body" sz="quarter" idx="33" hasCustomPrompt="1"/>
          </p:nvPr>
        </p:nvSpPr>
        <p:spPr>
          <a:xfrm>
            <a:off x="11980458" y="5249420"/>
            <a:ext cx="2201591" cy="2980180"/>
          </a:xfrm>
          <a:prstGeom prst="rect">
            <a:avLst/>
          </a:prstGeom>
        </p:spPr>
        <p:txBody>
          <a:bodyPr/>
          <a:lstStyle>
            <a:lvl1pPr marL="0" indent="0" algn="ctr">
              <a:lnSpc>
                <a:spcPts val="1800"/>
              </a:lnSpc>
              <a:spcBef>
                <a:spcPts val="0"/>
              </a:spcBef>
              <a:buNone/>
              <a:defRPr sz="14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consectetur adipiscing elit. Aenean gravida eget dui quis pellentesque. Sed nec lorem sed sapien dapibus ultrices quis vitae ligula. Proin sed hendrerit tortor. Duis consequat posuere sodales. Ut rutrum ullamcorper libero, id pellentesque tellus convallis id.</a:t>
            </a:r>
          </a:p>
        </p:txBody>
      </p:sp>
      <p:sp>
        <p:nvSpPr>
          <p:cNvPr id="41" name="Text Placeholder 11">
            <a:extLst>
              <a:ext uri="{FF2B5EF4-FFF2-40B4-BE49-F238E27FC236}">
                <a16:creationId xmlns="" xmlns:a16="http://schemas.microsoft.com/office/drawing/2014/main" id="{DC8586F3-6DA1-F042-BD4B-96907923F778}"/>
              </a:ext>
            </a:extLst>
          </p:cNvPr>
          <p:cNvSpPr>
            <a:spLocks noGrp="1"/>
          </p:cNvSpPr>
          <p:nvPr>
            <p:ph type="body" sz="quarter" idx="34" hasCustomPrompt="1"/>
          </p:nvPr>
        </p:nvSpPr>
        <p:spPr>
          <a:xfrm>
            <a:off x="2058674" y="5249420"/>
            <a:ext cx="2201591" cy="2980180"/>
          </a:xfrm>
          <a:prstGeom prst="rect">
            <a:avLst/>
          </a:prstGeom>
        </p:spPr>
        <p:txBody>
          <a:bodyPr/>
          <a:lstStyle>
            <a:lvl1pPr marL="0" indent="0" algn="ctr">
              <a:lnSpc>
                <a:spcPts val="1800"/>
              </a:lnSpc>
              <a:spcBef>
                <a:spcPts val="0"/>
              </a:spcBef>
              <a:buNone/>
              <a:defRPr sz="14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consectetur adipiscing elit. Aenean gravida eget dui quis pellentesque. Sed nec lorem sed sapien dapibus ultrices quis vitae ligula. Proin sed hendrerit tortor. Duis consequat posuere sodales. Ut rutrum ullamcorper libero, id pellentesque tellus convallis id. </a:t>
            </a:r>
          </a:p>
        </p:txBody>
      </p:sp>
      <p:sp>
        <p:nvSpPr>
          <p:cNvPr id="48" name="Oval 47">
            <a:extLst>
              <a:ext uri="{FF2B5EF4-FFF2-40B4-BE49-F238E27FC236}">
                <a16:creationId xmlns="" xmlns:a16="http://schemas.microsoft.com/office/drawing/2014/main" id="{5ED000D6-1979-5C45-98D7-BC94968AFCD2}"/>
              </a:ext>
            </a:extLst>
          </p:cNvPr>
          <p:cNvSpPr/>
          <p:nvPr userDrawn="1"/>
        </p:nvSpPr>
        <p:spPr>
          <a:xfrm>
            <a:off x="14691562" y="4181600"/>
            <a:ext cx="109728" cy="10972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4248425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údos_IMAGEM_1">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7AFF7699-937F-AB4E-A516-C5FA16F9540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59811" y="204213"/>
            <a:ext cx="567237" cy="669506"/>
          </a:xfrm>
          <a:prstGeom prst="rect">
            <a:avLst/>
          </a:prstGeom>
        </p:spPr>
      </p:pic>
      <p:sp>
        <p:nvSpPr>
          <p:cNvPr id="16" name="Picture Placeholder 15">
            <a:extLst>
              <a:ext uri="{FF2B5EF4-FFF2-40B4-BE49-F238E27FC236}">
                <a16:creationId xmlns="" xmlns:a16="http://schemas.microsoft.com/office/drawing/2014/main" id="{34036495-CDD2-094C-BDF3-DD1FA1CB5775}"/>
              </a:ext>
            </a:extLst>
          </p:cNvPr>
          <p:cNvSpPr>
            <a:spLocks noGrp="1"/>
          </p:cNvSpPr>
          <p:nvPr>
            <p:ph type="pic" sz="quarter" idx="14"/>
          </p:nvPr>
        </p:nvSpPr>
        <p:spPr>
          <a:xfrm>
            <a:off x="8113713" y="0"/>
            <a:ext cx="8135937" cy="9144000"/>
          </a:xfrm>
          <a:prstGeom prst="rect">
            <a:avLst/>
          </a:prstGeom>
        </p:spPr>
        <p:txBody>
          <a:bodyPr anchor="ctr"/>
          <a:lstStyle>
            <a:lvl1pPr marL="0" indent="0" algn="ctr">
              <a:buNone/>
              <a:defRPr sz="1600">
                <a:solidFill>
                  <a:schemeClr val="tx1"/>
                </a:solidFill>
                <a:latin typeface="Calibri" panose="020F0502020204030204" pitchFamily="34" charset="0"/>
                <a:cs typeface="Calibri" panose="020F0502020204030204" pitchFamily="34" charset="0"/>
              </a:defRPr>
            </a:lvl1pPr>
          </a:lstStyle>
          <a:p>
            <a:endParaRPr lang="pt-BR"/>
          </a:p>
        </p:txBody>
      </p:sp>
      <p:sp>
        <p:nvSpPr>
          <p:cNvPr id="4" name="TextBox 3">
            <a:extLst>
              <a:ext uri="{FF2B5EF4-FFF2-40B4-BE49-F238E27FC236}">
                <a16:creationId xmlns="" xmlns:a16="http://schemas.microsoft.com/office/drawing/2014/main" id="{3AB55C25-48C9-3741-A2C1-5BC33DA4D33A}"/>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2">
                    <a:alpha val="65000"/>
                  </a:schemeClr>
                </a:solidFill>
                <a:latin typeface="Lato" panose="020F0502020204030203" pitchFamily="34" charset="77"/>
                <a:ea typeface="Arial Narrow" charset="0"/>
                <a:cs typeface="Arial Narrow" charset="0"/>
              </a:rPr>
              <a:pPr/>
              <a:t>‹nº›</a:t>
            </a:fld>
            <a:endParaRPr lang="pt-BR" sz="1600" b="0" i="0">
              <a:solidFill>
                <a:schemeClr val="bg2">
                  <a:alpha val="65000"/>
                </a:schemeClr>
              </a:solidFill>
              <a:latin typeface="Lato" panose="020F0502020204030203" pitchFamily="34" charset="77"/>
              <a:ea typeface="Arial Narrow" charset="0"/>
              <a:cs typeface="Arial Narrow" charset="0"/>
            </a:endParaRPr>
          </a:p>
        </p:txBody>
      </p:sp>
      <p:pic>
        <p:nvPicPr>
          <p:cNvPr id="7" name="Picture 6">
            <a:extLst>
              <a:ext uri="{FF2B5EF4-FFF2-40B4-BE49-F238E27FC236}">
                <a16:creationId xmlns="" xmlns:a16="http://schemas.microsoft.com/office/drawing/2014/main" id="{AFA0E9BD-F696-F743-8A09-E19534DF018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362220" y="389937"/>
            <a:ext cx="492188" cy="493136"/>
          </a:xfrm>
          <a:prstGeom prst="rect">
            <a:avLst/>
          </a:prstGeom>
        </p:spPr>
      </p:pic>
      <p:sp>
        <p:nvSpPr>
          <p:cNvPr id="8" name="Text Placeholder 8">
            <a:extLst>
              <a:ext uri="{FF2B5EF4-FFF2-40B4-BE49-F238E27FC236}">
                <a16:creationId xmlns="" xmlns:a16="http://schemas.microsoft.com/office/drawing/2014/main" id="{BC8630F4-1D41-F742-93DE-242CB5701E94}"/>
              </a:ext>
            </a:extLst>
          </p:cNvPr>
          <p:cNvSpPr>
            <a:spLocks noGrp="1"/>
          </p:cNvSpPr>
          <p:nvPr>
            <p:ph type="body" sz="quarter" idx="15" hasCustomPrompt="1"/>
          </p:nvPr>
        </p:nvSpPr>
        <p:spPr>
          <a:xfrm>
            <a:off x="1753110" y="809922"/>
            <a:ext cx="5104890" cy="3516752"/>
          </a:xfrm>
          <a:prstGeom prst="rect">
            <a:avLst/>
          </a:prstGeom>
        </p:spPr>
        <p:txBody>
          <a:bodyPr anchor="t">
            <a:noAutofit/>
          </a:bodyPr>
          <a:lstStyle>
            <a:lvl1pPr marL="0" indent="0" algn="l">
              <a:lnSpc>
                <a:spcPts val="9000"/>
              </a:lnSpc>
              <a:spcBef>
                <a:spcPts val="0"/>
              </a:spcBef>
              <a:buNone/>
              <a:defRPr sz="88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2 OU 3 LINHAS</a:t>
            </a:r>
          </a:p>
        </p:txBody>
      </p:sp>
      <p:sp>
        <p:nvSpPr>
          <p:cNvPr id="9" name="Text Placeholder 11">
            <a:extLst>
              <a:ext uri="{FF2B5EF4-FFF2-40B4-BE49-F238E27FC236}">
                <a16:creationId xmlns="" xmlns:a16="http://schemas.microsoft.com/office/drawing/2014/main" id="{69456DB0-22F0-6C48-9C55-60D70E012CD0}"/>
              </a:ext>
            </a:extLst>
          </p:cNvPr>
          <p:cNvSpPr>
            <a:spLocks noGrp="1"/>
          </p:cNvSpPr>
          <p:nvPr>
            <p:ph type="body" sz="quarter" idx="16" hasCustomPrompt="1"/>
          </p:nvPr>
        </p:nvSpPr>
        <p:spPr>
          <a:xfrm>
            <a:off x="1753109" y="4434147"/>
            <a:ext cx="5262287" cy="3929268"/>
          </a:xfrm>
          <a:prstGeom prst="rect">
            <a:avLst/>
          </a:prstGeom>
        </p:spPr>
        <p:txBody>
          <a:bodyPr/>
          <a:lstStyle>
            <a:lvl1pPr marL="0" indent="0">
              <a:lnSpc>
                <a:spcPts val="3200"/>
              </a:lnSpc>
              <a:spcBef>
                <a:spcPts val="0"/>
              </a:spcBef>
              <a:buNone/>
              <a:defRPr sz="2400" b="1" i="0">
                <a:solidFill>
                  <a:schemeClr val="accent5"/>
                </a:solidFill>
                <a:latin typeface="Lato Black"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 adipiscing elit, si diam nonummy del nibh euismod tincidunt ut laoreet dolore magna aliquam erat volutpat. Ut wisi enim ad minim veniam, quis nostrud exerci tation ullamco perv suscipit lobortis nisl. Lorem ipsum dolor sit amet, sit amet consectetue adipiscing dolor diam nisl enim elit.</a:t>
            </a:r>
          </a:p>
        </p:txBody>
      </p:sp>
    </p:spTree>
    <p:extLst>
      <p:ext uri="{BB962C8B-B14F-4D97-AF65-F5344CB8AC3E}">
        <p14:creationId xmlns:p14="http://schemas.microsoft.com/office/powerpoint/2010/main" val="395802999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údos_IMAGEM_2">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A0B8C73F-0B3F-E54B-BDC8-4C7EA32C5B73}"/>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2">
                    <a:alpha val="65000"/>
                  </a:schemeClr>
                </a:solidFill>
                <a:latin typeface="Lato" panose="020F0502020204030203" pitchFamily="34" charset="77"/>
                <a:ea typeface="Arial Narrow" charset="0"/>
                <a:cs typeface="Arial Narrow" charset="0"/>
              </a:rPr>
              <a:pPr/>
              <a:t>‹nº›</a:t>
            </a:fld>
            <a:endParaRPr lang="pt-BR" sz="1600" b="0" i="0">
              <a:solidFill>
                <a:schemeClr val="bg2">
                  <a:alpha val="65000"/>
                </a:schemeClr>
              </a:solidFill>
              <a:latin typeface="Lato" panose="020F0502020204030203" pitchFamily="34" charset="77"/>
              <a:ea typeface="Arial Narrow" charset="0"/>
              <a:cs typeface="Arial Narrow" charset="0"/>
            </a:endParaRPr>
          </a:p>
        </p:txBody>
      </p:sp>
      <p:sp>
        <p:nvSpPr>
          <p:cNvPr id="3" name="Picture Placeholder 15">
            <a:extLst>
              <a:ext uri="{FF2B5EF4-FFF2-40B4-BE49-F238E27FC236}">
                <a16:creationId xmlns="" xmlns:a16="http://schemas.microsoft.com/office/drawing/2014/main" id="{58D7BF8A-32AC-B144-BEE1-6E1CF2C0BB7A}"/>
              </a:ext>
            </a:extLst>
          </p:cNvPr>
          <p:cNvSpPr>
            <a:spLocks noGrp="1"/>
          </p:cNvSpPr>
          <p:nvPr>
            <p:ph type="pic" sz="quarter" idx="14"/>
          </p:nvPr>
        </p:nvSpPr>
        <p:spPr>
          <a:xfrm>
            <a:off x="1" y="0"/>
            <a:ext cx="6910086" cy="9144000"/>
          </a:xfrm>
          <a:prstGeom prst="rect">
            <a:avLst/>
          </a:prstGeom>
        </p:spPr>
        <p:txBody>
          <a:bodyPr anchor="ctr"/>
          <a:lstStyle>
            <a:lvl1pPr marL="0" indent="0" algn="ctr">
              <a:buNone/>
              <a:defRPr sz="1600">
                <a:solidFill>
                  <a:schemeClr val="tx1"/>
                </a:solidFill>
                <a:latin typeface="Calibri" panose="020F0502020204030204" pitchFamily="34" charset="0"/>
                <a:cs typeface="Calibri" panose="020F0502020204030204" pitchFamily="34" charset="0"/>
              </a:defRPr>
            </a:lvl1pPr>
          </a:lstStyle>
          <a:p>
            <a:endParaRPr lang="pt-BR"/>
          </a:p>
        </p:txBody>
      </p:sp>
      <p:sp>
        <p:nvSpPr>
          <p:cNvPr id="5" name="Text Placeholder 11">
            <a:extLst>
              <a:ext uri="{FF2B5EF4-FFF2-40B4-BE49-F238E27FC236}">
                <a16:creationId xmlns="" xmlns:a16="http://schemas.microsoft.com/office/drawing/2014/main" id="{062CBC90-9FC9-2D44-9BDF-7A8B150B98DB}"/>
              </a:ext>
            </a:extLst>
          </p:cNvPr>
          <p:cNvSpPr>
            <a:spLocks noGrp="1"/>
          </p:cNvSpPr>
          <p:nvPr>
            <p:ph type="body" sz="quarter" idx="13" hasCustomPrompt="1"/>
          </p:nvPr>
        </p:nvSpPr>
        <p:spPr>
          <a:xfrm>
            <a:off x="8273339" y="5340429"/>
            <a:ext cx="6812157" cy="2235202"/>
          </a:xfrm>
          <a:prstGeom prst="rect">
            <a:avLst/>
          </a:prstGeom>
        </p:spPr>
        <p:txBody>
          <a:bodyPr/>
          <a:lstStyle>
            <a:lvl1pPr marL="0" indent="0">
              <a:lnSpc>
                <a:spcPts val="3200"/>
              </a:lnSpc>
              <a:spcBef>
                <a:spcPts val="0"/>
              </a:spcBef>
              <a:buNone/>
              <a:defRPr sz="2400" b="1" i="0">
                <a:solidFill>
                  <a:schemeClr val="tx1"/>
                </a:solidFill>
                <a:latin typeface="Lato Black"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consectetuer adipiscing elit, si diam nonummy nibh euismod tincidunt ut laoreet dolore magna aliquam erat volutpat. Ut wisi enim ad minim veniam, quis nostrud exerci tation ullamco perv.</a:t>
            </a:r>
          </a:p>
        </p:txBody>
      </p:sp>
      <p:sp>
        <p:nvSpPr>
          <p:cNvPr id="6" name="Text Placeholder 8">
            <a:extLst>
              <a:ext uri="{FF2B5EF4-FFF2-40B4-BE49-F238E27FC236}">
                <a16:creationId xmlns="" xmlns:a16="http://schemas.microsoft.com/office/drawing/2014/main" id="{37D80ECB-D924-7D43-8F38-52885206FED8}"/>
              </a:ext>
            </a:extLst>
          </p:cNvPr>
          <p:cNvSpPr>
            <a:spLocks noGrp="1"/>
          </p:cNvSpPr>
          <p:nvPr>
            <p:ph type="body" sz="quarter" idx="12" hasCustomPrompt="1"/>
          </p:nvPr>
        </p:nvSpPr>
        <p:spPr>
          <a:xfrm>
            <a:off x="5815825" y="2048413"/>
            <a:ext cx="7818895" cy="2778231"/>
          </a:xfrm>
          <a:prstGeom prst="rect">
            <a:avLst/>
          </a:prstGeom>
        </p:spPr>
        <p:txBody>
          <a:bodyPr anchor="t">
            <a:noAutofit/>
          </a:bodyPr>
          <a:lstStyle>
            <a:lvl1pPr marL="0" indent="0" algn="l">
              <a:lnSpc>
                <a:spcPts val="7500"/>
              </a:lnSpc>
              <a:spcBef>
                <a:spcPts val="0"/>
              </a:spcBef>
              <a:buNone/>
              <a:defRPr sz="66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COM SOBREPOSIÇÃO EM IMAGEM</a:t>
            </a:r>
          </a:p>
        </p:txBody>
      </p:sp>
      <p:pic>
        <p:nvPicPr>
          <p:cNvPr id="8" name="Picture 7">
            <a:extLst>
              <a:ext uri="{FF2B5EF4-FFF2-40B4-BE49-F238E27FC236}">
                <a16:creationId xmlns="" xmlns:a16="http://schemas.microsoft.com/office/drawing/2014/main" id="{34636565-09AB-A14A-ABE0-877AE9A918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59811" y="204213"/>
            <a:ext cx="567237" cy="669506"/>
          </a:xfrm>
          <a:prstGeom prst="rect">
            <a:avLst/>
          </a:prstGeom>
        </p:spPr>
      </p:pic>
    </p:spTree>
    <p:extLst>
      <p:ext uri="{BB962C8B-B14F-4D97-AF65-F5344CB8AC3E}">
        <p14:creationId xmlns:p14="http://schemas.microsoft.com/office/powerpoint/2010/main" val="24962542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údos_IMAGEM_3">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A0B8C73F-0B3F-E54B-BDC8-4C7EA32C5B73}"/>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2">
                    <a:alpha val="65000"/>
                  </a:schemeClr>
                </a:solidFill>
                <a:latin typeface="Lato" panose="020F0502020204030203" pitchFamily="34" charset="77"/>
                <a:ea typeface="Arial Narrow" charset="0"/>
                <a:cs typeface="Arial Narrow" charset="0"/>
              </a:rPr>
              <a:pPr/>
              <a:t>‹nº›</a:t>
            </a:fld>
            <a:endParaRPr lang="pt-BR" sz="1600" b="0" i="0">
              <a:solidFill>
                <a:schemeClr val="bg2">
                  <a:alpha val="65000"/>
                </a:schemeClr>
              </a:solidFill>
              <a:latin typeface="Lato" panose="020F0502020204030203" pitchFamily="34" charset="77"/>
              <a:ea typeface="Arial Narrow" charset="0"/>
              <a:cs typeface="Arial Narrow" charset="0"/>
            </a:endParaRPr>
          </a:p>
        </p:txBody>
      </p:sp>
      <p:sp>
        <p:nvSpPr>
          <p:cNvPr id="3" name="Picture Placeholder 15">
            <a:extLst>
              <a:ext uri="{FF2B5EF4-FFF2-40B4-BE49-F238E27FC236}">
                <a16:creationId xmlns="" xmlns:a16="http://schemas.microsoft.com/office/drawing/2014/main" id="{58D7BF8A-32AC-B144-BEE1-6E1CF2C0BB7A}"/>
              </a:ext>
            </a:extLst>
          </p:cNvPr>
          <p:cNvSpPr>
            <a:spLocks noGrp="1"/>
          </p:cNvSpPr>
          <p:nvPr>
            <p:ph type="pic" sz="quarter" idx="14"/>
          </p:nvPr>
        </p:nvSpPr>
        <p:spPr>
          <a:xfrm>
            <a:off x="1" y="0"/>
            <a:ext cx="6910086" cy="9144000"/>
          </a:xfrm>
          <a:prstGeom prst="rect">
            <a:avLst/>
          </a:prstGeom>
        </p:spPr>
        <p:txBody>
          <a:bodyPr anchor="ctr"/>
          <a:lstStyle>
            <a:lvl1pPr marL="0" indent="0" algn="ctr">
              <a:buNone/>
              <a:defRPr sz="1600">
                <a:solidFill>
                  <a:schemeClr val="tx1"/>
                </a:solidFill>
                <a:latin typeface="Calibri" panose="020F0502020204030204" pitchFamily="34" charset="0"/>
                <a:cs typeface="Calibri" panose="020F0502020204030204" pitchFamily="34" charset="0"/>
              </a:defRPr>
            </a:lvl1pPr>
          </a:lstStyle>
          <a:p>
            <a:endParaRPr lang="pt-BR"/>
          </a:p>
        </p:txBody>
      </p:sp>
      <p:sp>
        <p:nvSpPr>
          <p:cNvPr id="5" name="Text Placeholder 11">
            <a:extLst>
              <a:ext uri="{FF2B5EF4-FFF2-40B4-BE49-F238E27FC236}">
                <a16:creationId xmlns="" xmlns:a16="http://schemas.microsoft.com/office/drawing/2014/main" id="{062CBC90-9FC9-2D44-9BDF-7A8B150B98DB}"/>
              </a:ext>
            </a:extLst>
          </p:cNvPr>
          <p:cNvSpPr>
            <a:spLocks noGrp="1"/>
          </p:cNvSpPr>
          <p:nvPr>
            <p:ph type="body" sz="quarter" idx="13" hasCustomPrompt="1"/>
          </p:nvPr>
        </p:nvSpPr>
        <p:spPr>
          <a:xfrm>
            <a:off x="7393259" y="4314517"/>
            <a:ext cx="7515921" cy="915405"/>
          </a:xfrm>
          <a:prstGeom prst="rect">
            <a:avLst/>
          </a:prstGeom>
        </p:spPr>
        <p:txBody>
          <a:bodyPr/>
          <a:lstStyle>
            <a:lvl1pPr marL="0" indent="0">
              <a:lnSpc>
                <a:spcPts val="3200"/>
              </a:lnSpc>
              <a:spcBef>
                <a:spcPts val="0"/>
              </a:spcBef>
              <a:buNone/>
              <a:defRPr sz="2400" b="1" i="0">
                <a:solidFill>
                  <a:schemeClr val="tx1"/>
                </a:solidFill>
                <a:latin typeface="Lato Black"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consectetuer adipiscing elit, si diam nonummy nibh euismod.</a:t>
            </a:r>
          </a:p>
        </p:txBody>
      </p:sp>
      <p:sp>
        <p:nvSpPr>
          <p:cNvPr id="6" name="Text Placeholder 8">
            <a:extLst>
              <a:ext uri="{FF2B5EF4-FFF2-40B4-BE49-F238E27FC236}">
                <a16:creationId xmlns="" xmlns:a16="http://schemas.microsoft.com/office/drawing/2014/main" id="{37D80ECB-D924-7D43-8F38-52885206FED8}"/>
              </a:ext>
            </a:extLst>
          </p:cNvPr>
          <p:cNvSpPr>
            <a:spLocks noGrp="1"/>
          </p:cNvSpPr>
          <p:nvPr>
            <p:ph type="body" sz="quarter" idx="12" hasCustomPrompt="1"/>
          </p:nvPr>
        </p:nvSpPr>
        <p:spPr>
          <a:xfrm>
            <a:off x="5815825" y="1119534"/>
            <a:ext cx="7818895" cy="2778231"/>
          </a:xfrm>
          <a:prstGeom prst="rect">
            <a:avLst/>
          </a:prstGeom>
        </p:spPr>
        <p:txBody>
          <a:bodyPr anchor="t">
            <a:noAutofit/>
          </a:bodyPr>
          <a:lstStyle>
            <a:lvl1pPr marL="0" indent="0" algn="l">
              <a:lnSpc>
                <a:spcPts val="7500"/>
              </a:lnSpc>
              <a:spcBef>
                <a:spcPts val="0"/>
              </a:spcBef>
              <a:buNone/>
              <a:defRPr sz="66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COM SOBREPOSIÇÃO EM IMAGEM</a:t>
            </a:r>
          </a:p>
        </p:txBody>
      </p:sp>
      <p:sp>
        <p:nvSpPr>
          <p:cNvPr id="7" name="Picture Placeholder 13">
            <a:extLst>
              <a:ext uri="{FF2B5EF4-FFF2-40B4-BE49-F238E27FC236}">
                <a16:creationId xmlns="" xmlns:a16="http://schemas.microsoft.com/office/drawing/2014/main" id="{CB0EC07F-CDDC-AE49-8360-EF9762F547AF}"/>
              </a:ext>
            </a:extLst>
          </p:cNvPr>
          <p:cNvSpPr>
            <a:spLocks noGrp="1"/>
          </p:cNvSpPr>
          <p:nvPr>
            <p:ph type="pic" sz="quarter" idx="21"/>
          </p:nvPr>
        </p:nvSpPr>
        <p:spPr>
          <a:xfrm>
            <a:off x="2184179" y="1237785"/>
            <a:ext cx="2541730" cy="2541730"/>
          </a:xfrm>
          <a:prstGeom prst="ellipse">
            <a:avLst/>
          </a:prstGeom>
          <a:solidFill>
            <a:schemeClr val="tx1">
              <a:lumMod val="20000"/>
              <a:lumOff val="80000"/>
              <a:alpha val="9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9" name="Text Placeholder 11">
            <a:extLst>
              <a:ext uri="{FF2B5EF4-FFF2-40B4-BE49-F238E27FC236}">
                <a16:creationId xmlns="" xmlns:a16="http://schemas.microsoft.com/office/drawing/2014/main" id="{DB115E51-5100-214E-9B5E-639FC1BDABA7}"/>
              </a:ext>
            </a:extLst>
          </p:cNvPr>
          <p:cNvSpPr>
            <a:spLocks noGrp="1"/>
          </p:cNvSpPr>
          <p:nvPr>
            <p:ph type="body" sz="quarter" idx="34" hasCustomPrompt="1"/>
          </p:nvPr>
        </p:nvSpPr>
        <p:spPr>
          <a:xfrm>
            <a:off x="7983407" y="5539352"/>
            <a:ext cx="3167812" cy="2980180"/>
          </a:xfrm>
          <a:prstGeom prst="rect">
            <a:avLst/>
          </a:prstGeom>
        </p:spPr>
        <p:txBody>
          <a:bodyPr/>
          <a:lstStyle>
            <a:lvl1pPr marL="171450" indent="-171450" algn="l">
              <a:lnSpc>
                <a:spcPts val="1800"/>
              </a:lnSpc>
              <a:spcBef>
                <a:spcPts val="0"/>
              </a:spcBef>
              <a:buSzPct val="125000"/>
              <a:buFont typeface="Arial" panose="020B0604020202020204" pitchFamily="34" charset="0"/>
              <a:buChar char="•"/>
              <a:defRPr sz="12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consectetur adipiscing elit. Aenean gravida eget dui quis pellentesque.</a:t>
            </a:r>
          </a:p>
          <a:p>
            <a:pPr lvl="0"/>
            <a:endParaRPr lang="en-US"/>
          </a:p>
          <a:p>
            <a:pPr lvl="0"/>
            <a:r>
              <a:rPr lang="en-US"/>
              <a:t>Sed nec lorem sed sapien dapibus ultrices quis vitae ligula.</a:t>
            </a:r>
          </a:p>
          <a:p>
            <a:pPr lvl="0"/>
            <a:endParaRPr lang="en-US"/>
          </a:p>
          <a:p>
            <a:pPr lvl="0"/>
            <a:r>
              <a:rPr lang="en-US"/>
              <a:t>Proin sed hendrerit tortor. Duis consequat posuere sodales. Ut rutrum ullamcorper libero, id pellentesque tellus.</a:t>
            </a:r>
          </a:p>
          <a:p>
            <a:pPr lvl="0"/>
            <a:endParaRPr lang="en-US"/>
          </a:p>
          <a:p>
            <a:pPr lvl="0"/>
            <a:r>
              <a:rPr lang="en-US"/>
              <a:t>Convallis id, integer lacinia eros non sem porttitor, quis pulvinar massa mollis. </a:t>
            </a:r>
          </a:p>
        </p:txBody>
      </p:sp>
      <p:sp>
        <p:nvSpPr>
          <p:cNvPr id="11" name="Text Placeholder 11">
            <a:extLst>
              <a:ext uri="{FF2B5EF4-FFF2-40B4-BE49-F238E27FC236}">
                <a16:creationId xmlns="" xmlns:a16="http://schemas.microsoft.com/office/drawing/2014/main" id="{2BE2802A-B85C-CA4C-8365-A21DB6CC8218}"/>
              </a:ext>
            </a:extLst>
          </p:cNvPr>
          <p:cNvSpPr>
            <a:spLocks noGrp="1"/>
          </p:cNvSpPr>
          <p:nvPr>
            <p:ph type="body" sz="quarter" idx="35" hasCustomPrompt="1"/>
          </p:nvPr>
        </p:nvSpPr>
        <p:spPr>
          <a:xfrm>
            <a:off x="11741368" y="5539352"/>
            <a:ext cx="3167812" cy="2980180"/>
          </a:xfrm>
          <a:prstGeom prst="rect">
            <a:avLst/>
          </a:prstGeom>
        </p:spPr>
        <p:txBody>
          <a:bodyPr/>
          <a:lstStyle>
            <a:lvl1pPr marL="171450" indent="-171450" algn="l">
              <a:lnSpc>
                <a:spcPts val="1800"/>
              </a:lnSpc>
              <a:spcBef>
                <a:spcPts val="0"/>
              </a:spcBef>
              <a:buSzPct val="125000"/>
              <a:buFont typeface="Arial" panose="020B0604020202020204" pitchFamily="34" charset="0"/>
              <a:buChar char="•"/>
              <a:defRPr sz="12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consectetur adipiscing elit. Aenean gravida eget dui quis pellentesque.</a:t>
            </a:r>
          </a:p>
          <a:p>
            <a:pPr lvl="0"/>
            <a:endParaRPr lang="en-US"/>
          </a:p>
          <a:p>
            <a:pPr lvl="0"/>
            <a:r>
              <a:rPr lang="en-US"/>
              <a:t>Sed nec lorem sed sapien dapibus ultrices quis vitae ligula.</a:t>
            </a:r>
          </a:p>
          <a:p>
            <a:pPr lvl="0"/>
            <a:endParaRPr lang="en-US"/>
          </a:p>
          <a:p>
            <a:pPr lvl="0"/>
            <a:r>
              <a:rPr lang="en-US"/>
              <a:t>Proin sed hendrerit tortor. Duis consequat posuere sodales. Ut rutrum ullamcorper libero, id pellentesque tellus.</a:t>
            </a:r>
          </a:p>
          <a:p>
            <a:pPr lvl="0"/>
            <a:endParaRPr lang="en-US"/>
          </a:p>
          <a:p>
            <a:pPr lvl="0"/>
            <a:r>
              <a:rPr lang="en-US"/>
              <a:t>Convallis id, integer lacinia eros non sem porttitor, quis pulvinar massa mollis. </a:t>
            </a:r>
          </a:p>
        </p:txBody>
      </p:sp>
      <p:pic>
        <p:nvPicPr>
          <p:cNvPr id="10" name="Picture 9">
            <a:extLst>
              <a:ext uri="{FF2B5EF4-FFF2-40B4-BE49-F238E27FC236}">
                <a16:creationId xmlns="" xmlns:a16="http://schemas.microsoft.com/office/drawing/2014/main" id="{802122DA-01C1-2A45-8F3D-A981F0DCA7C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59811" y="204213"/>
            <a:ext cx="567237" cy="669506"/>
          </a:xfrm>
          <a:prstGeom prst="rect">
            <a:avLst/>
          </a:prstGeom>
        </p:spPr>
      </p:pic>
    </p:spTree>
    <p:extLst>
      <p:ext uri="{BB962C8B-B14F-4D97-AF65-F5344CB8AC3E}">
        <p14:creationId xmlns:p14="http://schemas.microsoft.com/office/powerpoint/2010/main" val="20257964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údos_IMAGEM_4">
    <p:bg>
      <p:bgPr>
        <a:solidFill>
          <a:schemeClr val="bg1"/>
        </a:solidFill>
        <a:effectLst/>
      </p:bgPr>
    </p:bg>
    <p:spTree>
      <p:nvGrpSpPr>
        <p:cNvPr id="1" name=""/>
        <p:cNvGrpSpPr/>
        <p:nvPr/>
      </p:nvGrpSpPr>
      <p:grpSpPr>
        <a:xfrm>
          <a:off x="0" y="0"/>
          <a:ext cx="0" cy="0"/>
          <a:chOff x="0" y="0"/>
          <a:chExt cx="0" cy="0"/>
        </a:xfrm>
      </p:grpSpPr>
      <p:pic>
        <p:nvPicPr>
          <p:cNvPr id="34" name="Picture 33">
            <a:extLst>
              <a:ext uri="{FF2B5EF4-FFF2-40B4-BE49-F238E27FC236}">
                <a16:creationId xmlns="" xmlns:a16="http://schemas.microsoft.com/office/drawing/2014/main" id="{D93879FD-AB60-5C49-B349-07B6F1D84E02}"/>
              </a:ext>
            </a:extLst>
          </p:cNvPr>
          <p:cNvPicPr>
            <a:picLocks noChangeAspect="1"/>
          </p:cNvPicPr>
          <p:nvPr userDrawn="1"/>
        </p:nvPicPr>
        <p:blipFill rotWithShape="1">
          <a:blip r:embed="rId2"/>
          <a:srcRect b="36670"/>
          <a:stretch/>
        </p:blipFill>
        <p:spPr>
          <a:xfrm>
            <a:off x="0" y="0"/>
            <a:ext cx="16249650" cy="4862809"/>
          </a:xfrm>
          <a:prstGeom prst="rect">
            <a:avLst/>
          </a:prstGeom>
        </p:spPr>
      </p:pic>
      <p:sp>
        <p:nvSpPr>
          <p:cNvPr id="4" name="TextBox 3">
            <a:extLst>
              <a:ext uri="{FF2B5EF4-FFF2-40B4-BE49-F238E27FC236}">
                <a16:creationId xmlns="" xmlns:a16="http://schemas.microsoft.com/office/drawing/2014/main" id="{A0B8C73F-0B3F-E54B-BDC8-4C7EA32C5B73}"/>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1">
                    <a:alpha val="65000"/>
                  </a:schemeClr>
                </a:solidFill>
                <a:latin typeface="Lato" panose="020F0502020204030203" pitchFamily="34" charset="77"/>
                <a:ea typeface="Arial Narrow" charset="0"/>
                <a:cs typeface="Arial Narrow" charset="0"/>
              </a:rPr>
              <a:pPr/>
              <a:t>‹nº›</a:t>
            </a:fld>
            <a:endParaRPr lang="pt-BR" sz="1600" b="0" i="0">
              <a:solidFill>
                <a:schemeClr val="bg1">
                  <a:alpha val="65000"/>
                </a:schemeClr>
              </a:solidFill>
              <a:latin typeface="Lato" panose="020F0502020204030203" pitchFamily="34" charset="77"/>
              <a:ea typeface="Arial Narrow" charset="0"/>
              <a:cs typeface="Arial Narrow" charset="0"/>
            </a:endParaRPr>
          </a:p>
        </p:txBody>
      </p:sp>
      <p:sp>
        <p:nvSpPr>
          <p:cNvPr id="6" name="Text Placeholder 8">
            <a:extLst>
              <a:ext uri="{FF2B5EF4-FFF2-40B4-BE49-F238E27FC236}">
                <a16:creationId xmlns="" xmlns:a16="http://schemas.microsoft.com/office/drawing/2014/main" id="{37D80ECB-D924-7D43-8F38-52885206FED8}"/>
              </a:ext>
            </a:extLst>
          </p:cNvPr>
          <p:cNvSpPr>
            <a:spLocks noGrp="1"/>
          </p:cNvSpPr>
          <p:nvPr>
            <p:ph type="body" sz="quarter" idx="12" hasCustomPrompt="1"/>
          </p:nvPr>
        </p:nvSpPr>
        <p:spPr>
          <a:xfrm>
            <a:off x="1016308" y="4076114"/>
            <a:ext cx="14550794" cy="954595"/>
          </a:xfrm>
          <a:prstGeom prst="rect">
            <a:avLst/>
          </a:prstGeom>
        </p:spPr>
        <p:txBody>
          <a:bodyPr anchor="t">
            <a:noAutofit/>
          </a:bodyPr>
          <a:lstStyle>
            <a:lvl1pPr marL="0" indent="0" algn="ctr">
              <a:lnSpc>
                <a:spcPts val="7500"/>
              </a:lnSpc>
              <a:spcBef>
                <a:spcPts val="0"/>
              </a:spcBef>
              <a:buNone/>
              <a:defRPr sz="6600" b="0" i="0" baseline="0">
                <a:solidFill>
                  <a:schemeClr val="bg1"/>
                </a:solidFill>
                <a:latin typeface="Lato Black" panose="020F0502020204030203" pitchFamily="34" charset="77"/>
                <a:ea typeface="Lato Black" panose="020F0502020204030203" pitchFamily="34" charset="77"/>
                <a:cs typeface="Arial Narrow" charset="0"/>
              </a:defRPr>
            </a:lvl1pPr>
          </a:lstStyle>
          <a:p>
            <a:pPr lvl="0"/>
            <a:r>
              <a:rPr lang="en-US"/>
              <a:t>TÍTULO COM 1 LINHA SOBREPOSTO</a:t>
            </a:r>
          </a:p>
        </p:txBody>
      </p:sp>
      <p:cxnSp>
        <p:nvCxnSpPr>
          <p:cNvPr id="10" name="Straight Connector 9">
            <a:extLst>
              <a:ext uri="{FF2B5EF4-FFF2-40B4-BE49-F238E27FC236}">
                <a16:creationId xmlns="" xmlns:a16="http://schemas.microsoft.com/office/drawing/2014/main" id="{4C9C7959-3BD0-D246-9AEB-058A5A76D5BD}"/>
              </a:ext>
            </a:extLst>
          </p:cNvPr>
          <p:cNvCxnSpPr>
            <a:cxnSpLocks/>
          </p:cNvCxnSpPr>
          <p:nvPr userDrawn="1"/>
        </p:nvCxnSpPr>
        <p:spPr>
          <a:xfrm>
            <a:off x="7696562" y="5186826"/>
            <a:ext cx="856527" cy="0"/>
          </a:xfrm>
          <a:prstGeom prst="line">
            <a:avLst/>
          </a:prstGeom>
          <a:ln w="38100" cap="rnd">
            <a:solidFill>
              <a:schemeClr val="accent5"/>
            </a:solidFill>
            <a:round/>
          </a:ln>
        </p:spPr>
        <p:style>
          <a:lnRef idx="1">
            <a:schemeClr val="accent1"/>
          </a:lnRef>
          <a:fillRef idx="0">
            <a:schemeClr val="accent1"/>
          </a:fillRef>
          <a:effectRef idx="0">
            <a:schemeClr val="accent1"/>
          </a:effectRef>
          <a:fontRef idx="minor">
            <a:schemeClr val="tx1"/>
          </a:fontRef>
        </p:style>
      </p:cxnSp>
      <p:sp>
        <p:nvSpPr>
          <p:cNvPr id="13" name="Text Placeholder 11">
            <a:extLst>
              <a:ext uri="{FF2B5EF4-FFF2-40B4-BE49-F238E27FC236}">
                <a16:creationId xmlns="" xmlns:a16="http://schemas.microsoft.com/office/drawing/2014/main" id="{F5F81FF1-BC2F-9042-92EE-0EAD05B728D4}"/>
              </a:ext>
            </a:extLst>
          </p:cNvPr>
          <p:cNvSpPr>
            <a:spLocks noGrp="1"/>
          </p:cNvSpPr>
          <p:nvPr>
            <p:ph type="body" sz="quarter" idx="13" hasCustomPrompt="1"/>
          </p:nvPr>
        </p:nvSpPr>
        <p:spPr>
          <a:xfrm>
            <a:off x="2125470" y="7004112"/>
            <a:ext cx="3479930" cy="1437364"/>
          </a:xfrm>
          <a:prstGeom prst="rect">
            <a:avLst/>
          </a:prstGeom>
        </p:spPr>
        <p:txBody>
          <a:bodyPr anchor="t"/>
          <a:lstStyle>
            <a:lvl1pPr marL="0" indent="0" algn="ctr">
              <a:lnSpc>
                <a:spcPts val="2500"/>
              </a:lnSpc>
              <a:spcBef>
                <a:spcPts val="0"/>
              </a:spcBef>
              <a:buNone/>
              <a:defRPr sz="1800" b="1" i="0">
                <a:solidFill>
                  <a:schemeClr val="tx1"/>
                </a:solidFill>
                <a:latin typeface="Lato Black"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consectetuer adipiscing elit,</a:t>
            </a:r>
            <a:br>
              <a:rPr lang="en-US"/>
            </a:br>
            <a:r>
              <a:rPr lang="en-US"/>
              <a:t>si diam nonummy nieuismod tincidunt ut laoreet dolore.</a:t>
            </a:r>
          </a:p>
        </p:txBody>
      </p:sp>
      <p:sp>
        <p:nvSpPr>
          <p:cNvPr id="16" name="Text Placeholder 11">
            <a:extLst>
              <a:ext uri="{FF2B5EF4-FFF2-40B4-BE49-F238E27FC236}">
                <a16:creationId xmlns="" xmlns:a16="http://schemas.microsoft.com/office/drawing/2014/main" id="{D1F9739C-2B67-B64B-AFB8-EC0B92CA3CA3}"/>
              </a:ext>
            </a:extLst>
          </p:cNvPr>
          <p:cNvSpPr>
            <a:spLocks noGrp="1"/>
          </p:cNvSpPr>
          <p:nvPr>
            <p:ph type="body" sz="quarter" idx="22" hasCustomPrompt="1"/>
          </p:nvPr>
        </p:nvSpPr>
        <p:spPr>
          <a:xfrm>
            <a:off x="6384860" y="7004112"/>
            <a:ext cx="3479930" cy="1437364"/>
          </a:xfrm>
          <a:prstGeom prst="rect">
            <a:avLst/>
          </a:prstGeom>
        </p:spPr>
        <p:txBody>
          <a:bodyPr anchor="t"/>
          <a:lstStyle>
            <a:lvl1pPr marL="0" indent="0" algn="ctr">
              <a:lnSpc>
                <a:spcPts val="2500"/>
              </a:lnSpc>
              <a:spcBef>
                <a:spcPts val="0"/>
              </a:spcBef>
              <a:buNone/>
              <a:defRPr sz="1800" b="1" i="0">
                <a:solidFill>
                  <a:schemeClr val="tx1"/>
                </a:solidFill>
                <a:latin typeface="Lato Black"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consectetuer adipiscing elit,</a:t>
            </a:r>
            <a:br>
              <a:rPr lang="en-US"/>
            </a:br>
            <a:r>
              <a:rPr lang="en-US"/>
              <a:t>si diam nonummy nieuismod tincidunt ut laoreet dolore.</a:t>
            </a:r>
          </a:p>
        </p:txBody>
      </p:sp>
      <p:sp>
        <p:nvSpPr>
          <p:cNvPr id="18" name="Text Placeholder 11">
            <a:extLst>
              <a:ext uri="{FF2B5EF4-FFF2-40B4-BE49-F238E27FC236}">
                <a16:creationId xmlns="" xmlns:a16="http://schemas.microsoft.com/office/drawing/2014/main" id="{5E1BACAA-4248-2445-AE3A-FCD2E79A6990}"/>
              </a:ext>
            </a:extLst>
          </p:cNvPr>
          <p:cNvSpPr>
            <a:spLocks noGrp="1"/>
          </p:cNvSpPr>
          <p:nvPr>
            <p:ph type="body" sz="quarter" idx="24" hasCustomPrompt="1"/>
          </p:nvPr>
        </p:nvSpPr>
        <p:spPr>
          <a:xfrm>
            <a:off x="10644251" y="7004112"/>
            <a:ext cx="3479930" cy="1437364"/>
          </a:xfrm>
          <a:prstGeom prst="rect">
            <a:avLst/>
          </a:prstGeom>
        </p:spPr>
        <p:txBody>
          <a:bodyPr anchor="t"/>
          <a:lstStyle>
            <a:lvl1pPr marL="0" indent="0" algn="ctr">
              <a:lnSpc>
                <a:spcPts val="2500"/>
              </a:lnSpc>
              <a:spcBef>
                <a:spcPts val="0"/>
              </a:spcBef>
              <a:buNone/>
              <a:defRPr sz="1800" b="1" i="0">
                <a:solidFill>
                  <a:schemeClr val="tx1"/>
                </a:solidFill>
                <a:latin typeface="Lato Black"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consectetuer adipiscing elit,</a:t>
            </a:r>
            <a:br>
              <a:rPr lang="en-US"/>
            </a:br>
            <a:r>
              <a:rPr lang="en-US"/>
              <a:t>si diam nonummy nieuismod tincidunt ut laoreet dolore.</a:t>
            </a:r>
          </a:p>
        </p:txBody>
      </p:sp>
      <p:cxnSp>
        <p:nvCxnSpPr>
          <p:cNvPr id="22" name="Straight Connector 21">
            <a:extLst>
              <a:ext uri="{FF2B5EF4-FFF2-40B4-BE49-F238E27FC236}">
                <a16:creationId xmlns="" xmlns:a16="http://schemas.microsoft.com/office/drawing/2014/main" id="{DC571CBF-5700-8E4F-BF2D-6BA5B6D14665}"/>
              </a:ext>
            </a:extLst>
          </p:cNvPr>
          <p:cNvCxnSpPr>
            <a:cxnSpLocks/>
            <a:endCxn id="7" idx="6"/>
          </p:cNvCxnSpPr>
          <p:nvPr userDrawn="1"/>
        </p:nvCxnSpPr>
        <p:spPr>
          <a:xfrm flipH="1" flipV="1">
            <a:off x="4568336" y="6225777"/>
            <a:ext cx="2853590" cy="6758"/>
          </a:xfrm>
          <a:prstGeom prst="line">
            <a:avLst/>
          </a:prstGeom>
          <a:ln w="12700" cap="rnd">
            <a:solidFill>
              <a:srgbClr val="403C38"/>
            </a:solidFill>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 xmlns:a16="http://schemas.microsoft.com/office/drawing/2014/main" id="{7A754DE3-C8E1-FD45-84BF-966514CE415A}"/>
              </a:ext>
            </a:extLst>
          </p:cNvPr>
          <p:cNvCxnSpPr>
            <a:cxnSpLocks/>
            <a:stCxn id="21" idx="2"/>
            <a:endCxn id="20" idx="6"/>
          </p:cNvCxnSpPr>
          <p:nvPr userDrawn="1"/>
        </p:nvCxnSpPr>
        <p:spPr>
          <a:xfrm flipH="1">
            <a:off x="8827725" y="6225777"/>
            <a:ext cx="2853590" cy="0"/>
          </a:xfrm>
          <a:prstGeom prst="line">
            <a:avLst/>
          </a:prstGeom>
          <a:ln w="12700" cap="rnd">
            <a:solidFill>
              <a:srgbClr val="403C38"/>
            </a:solidFill>
            <a:round/>
          </a:ln>
        </p:spPr>
        <p:style>
          <a:lnRef idx="1">
            <a:schemeClr val="accent1"/>
          </a:lnRef>
          <a:fillRef idx="0">
            <a:schemeClr val="accent1"/>
          </a:fillRef>
          <a:effectRef idx="0">
            <a:schemeClr val="accent1"/>
          </a:effectRef>
          <a:fontRef idx="minor">
            <a:schemeClr val="tx1"/>
          </a:fontRef>
        </p:style>
      </p:cxnSp>
      <p:sp>
        <p:nvSpPr>
          <p:cNvPr id="7" name="Picture Placeholder 13">
            <a:extLst>
              <a:ext uri="{FF2B5EF4-FFF2-40B4-BE49-F238E27FC236}">
                <a16:creationId xmlns="" xmlns:a16="http://schemas.microsoft.com/office/drawing/2014/main" id="{CB0EC07F-CDDC-AE49-8360-EF9762F547AF}"/>
              </a:ext>
            </a:extLst>
          </p:cNvPr>
          <p:cNvSpPr>
            <a:spLocks noGrp="1"/>
          </p:cNvSpPr>
          <p:nvPr>
            <p:ph type="pic" sz="quarter" idx="21"/>
          </p:nvPr>
        </p:nvSpPr>
        <p:spPr>
          <a:xfrm>
            <a:off x="3162534" y="5522876"/>
            <a:ext cx="1405802" cy="1405802"/>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20" name="Picture Placeholder 13">
            <a:extLst>
              <a:ext uri="{FF2B5EF4-FFF2-40B4-BE49-F238E27FC236}">
                <a16:creationId xmlns="" xmlns:a16="http://schemas.microsoft.com/office/drawing/2014/main" id="{B9F00BBD-6AEA-E145-8E0A-45017EFA9D6F}"/>
              </a:ext>
            </a:extLst>
          </p:cNvPr>
          <p:cNvSpPr>
            <a:spLocks noGrp="1"/>
          </p:cNvSpPr>
          <p:nvPr>
            <p:ph type="pic" sz="quarter" idx="26"/>
          </p:nvPr>
        </p:nvSpPr>
        <p:spPr>
          <a:xfrm>
            <a:off x="7421923" y="5522876"/>
            <a:ext cx="1405802" cy="1405802"/>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21" name="Picture Placeholder 13">
            <a:extLst>
              <a:ext uri="{FF2B5EF4-FFF2-40B4-BE49-F238E27FC236}">
                <a16:creationId xmlns="" xmlns:a16="http://schemas.microsoft.com/office/drawing/2014/main" id="{B6D8C900-50DA-D94F-9562-6EBF0787F4A6}"/>
              </a:ext>
            </a:extLst>
          </p:cNvPr>
          <p:cNvSpPr>
            <a:spLocks noGrp="1"/>
          </p:cNvSpPr>
          <p:nvPr>
            <p:ph type="pic" sz="quarter" idx="27"/>
          </p:nvPr>
        </p:nvSpPr>
        <p:spPr>
          <a:xfrm>
            <a:off x="11681315" y="5522876"/>
            <a:ext cx="1405802" cy="1405802"/>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pic>
        <p:nvPicPr>
          <p:cNvPr id="32" name="Picture 31">
            <a:extLst>
              <a:ext uri="{FF2B5EF4-FFF2-40B4-BE49-F238E27FC236}">
                <a16:creationId xmlns="" xmlns:a16="http://schemas.microsoft.com/office/drawing/2014/main" id="{75F44AB1-4A14-3F4F-A9DA-11DCCA4F273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362220" y="389937"/>
            <a:ext cx="492187" cy="493136"/>
          </a:xfrm>
          <a:prstGeom prst="rect">
            <a:avLst/>
          </a:prstGeom>
        </p:spPr>
      </p:pic>
      <p:pic>
        <p:nvPicPr>
          <p:cNvPr id="35" name="Picture 34">
            <a:extLst>
              <a:ext uri="{FF2B5EF4-FFF2-40B4-BE49-F238E27FC236}">
                <a16:creationId xmlns="" xmlns:a16="http://schemas.microsoft.com/office/drawing/2014/main" id="{BE3A2669-1B34-6147-B099-A72F0364BFA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59811" y="204213"/>
            <a:ext cx="567237" cy="669506"/>
          </a:xfrm>
          <a:prstGeom prst="rect">
            <a:avLst/>
          </a:prstGeom>
        </p:spPr>
      </p:pic>
    </p:spTree>
    <p:extLst>
      <p:ext uri="{BB962C8B-B14F-4D97-AF65-F5344CB8AC3E}">
        <p14:creationId xmlns:p14="http://schemas.microsoft.com/office/powerpoint/2010/main" val="352810082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údos_IMAGEM_5">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A0B8C73F-0B3F-E54B-BDC8-4C7EA32C5B73}"/>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2">
                    <a:alpha val="65000"/>
                  </a:schemeClr>
                </a:solidFill>
                <a:latin typeface="Lato" panose="020F0502020204030203" pitchFamily="34" charset="77"/>
                <a:ea typeface="Arial Narrow" charset="0"/>
                <a:cs typeface="Arial Narrow" charset="0"/>
              </a:rPr>
              <a:pPr/>
              <a:t>‹nº›</a:t>
            </a:fld>
            <a:endParaRPr lang="pt-BR" sz="1600" b="0" i="0">
              <a:solidFill>
                <a:schemeClr val="bg2">
                  <a:alpha val="65000"/>
                </a:schemeClr>
              </a:solidFill>
              <a:latin typeface="Lato" panose="020F0502020204030203" pitchFamily="34" charset="77"/>
              <a:ea typeface="Arial Narrow" charset="0"/>
              <a:cs typeface="Arial Narrow" charset="0"/>
            </a:endParaRPr>
          </a:p>
        </p:txBody>
      </p:sp>
      <p:pic>
        <p:nvPicPr>
          <p:cNvPr id="35" name="Picture 34">
            <a:extLst>
              <a:ext uri="{FF2B5EF4-FFF2-40B4-BE49-F238E27FC236}">
                <a16:creationId xmlns="" xmlns:a16="http://schemas.microsoft.com/office/drawing/2014/main" id="{BE3A2669-1B34-6147-B099-A72F0364BFA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59811" y="204213"/>
            <a:ext cx="567237" cy="669506"/>
          </a:xfrm>
          <a:prstGeom prst="rect">
            <a:avLst/>
          </a:prstGeom>
        </p:spPr>
      </p:pic>
      <p:sp>
        <p:nvSpPr>
          <p:cNvPr id="17" name="Text Placeholder 8">
            <a:extLst>
              <a:ext uri="{FF2B5EF4-FFF2-40B4-BE49-F238E27FC236}">
                <a16:creationId xmlns="" xmlns:a16="http://schemas.microsoft.com/office/drawing/2014/main" id="{C4C3F412-7870-7343-8225-3F2786497E8A}"/>
              </a:ext>
            </a:extLst>
          </p:cNvPr>
          <p:cNvSpPr>
            <a:spLocks noGrp="1"/>
          </p:cNvSpPr>
          <p:nvPr>
            <p:ph type="body" sz="quarter" idx="12" hasCustomPrompt="1"/>
          </p:nvPr>
        </p:nvSpPr>
        <p:spPr>
          <a:xfrm>
            <a:off x="1557918" y="517122"/>
            <a:ext cx="13133814" cy="653754"/>
          </a:xfrm>
          <a:prstGeom prst="rect">
            <a:avLst/>
          </a:prstGeom>
        </p:spPr>
        <p:txBody>
          <a:bodyPr anchor="t">
            <a:noAutofit/>
          </a:bodyPr>
          <a:lstStyle>
            <a:lvl1pPr marL="0" indent="0" algn="ctr">
              <a:lnSpc>
                <a:spcPct val="100000"/>
              </a:lnSpc>
              <a:spcBef>
                <a:spcPts val="0"/>
              </a:spcBef>
              <a:buNone/>
              <a:defRPr sz="40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SLD CENTRALIZADO</a:t>
            </a:r>
          </a:p>
        </p:txBody>
      </p:sp>
      <p:cxnSp>
        <p:nvCxnSpPr>
          <p:cNvPr id="19" name="Straight Connector 18">
            <a:extLst>
              <a:ext uri="{FF2B5EF4-FFF2-40B4-BE49-F238E27FC236}">
                <a16:creationId xmlns="" xmlns:a16="http://schemas.microsoft.com/office/drawing/2014/main" id="{92B96C10-27BE-1849-8880-AC092E56DCF9}"/>
              </a:ext>
            </a:extLst>
          </p:cNvPr>
          <p:cNvCxnSpPr>
            <a:cxnSpLocks/>
          </p:cNvCxnSpPr>
          <p:nvPr userDrawn="1"/>
        </p:nvCxnSpPr>
        <p:spPr>
          <a:xfrm>
            <a:off x="7696562" y="1308827"/>
            <a:ext cx="856527" cy="0"/>
          </a:xfrm>
          <a:prstGeom prst="line">
            <a:avLst/>
          </a:prstGeom>
          <a:ln w="38100" cap="rnd">
            <a:solidFill>
              <a:schemeClr val="accent5"/>
            </a:solidFill>
            <a:roun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 xmlns:a16="http://schemas.microsoft.com/office/drawing/2014/main" id="{67960C86-6E73-9247-B566-7A0FF231A560}"/>
              </a:ext>
            </a:extLst>
          </p:cNvPr>
          <p:cNvPicPr>
            <a:picLocks noChangeAspect="1"/>
          </p:cNvPicPr>
          <p:nvPr userDrawn="1"/>
        </p:nvPicPr>
        <p:blipFill rotWithShape="1">
          <a:blip r:embed="rId3"/>
          <a:srcRect t="4044"/>
          <a:stretch/>
        </p:blipFill>
        <p:spPr>
          <a:xfrm>
            <a:off x="1127048" y="1433601"/>
            <a:ext cx="4384752" cy="7732701"/>
          </a:xfrm>
          <a:prstGeom prst="rect">
            <a:avLst/>
          </a:prstGeom>
        </p:spPr>
      </p:pic>
      <p:sp>
        <p:nvSpPr>
          <p:cNvPr id="9" name="Picture Placeholder 8">
            <a:extLst>
              <a:ext uri="{FF2B5EF4-FFF2-40B4-BE49-F238E27FC236}">
                <a16:creationId xmlns="" xmlns:a16="http://schemas.microsoft.com/office/drawing/2014/main" id="{EE67A917-F817-274B-9B82-6E3E6BCCECB6}"/>
              </a:ext>
            </a:extLst>
          </p:cNvPr>
          <p:cNvSpPr>
            <a:spLocks noGrp="1"/>
          </p:cNvSpPr>
          <p:nvPr>
            <p:ph type="pic" sz="quarter" idx="13"/>
          </p:nvPr>
        </p:nvSpPr>
        <p:spPr>
          <a:xfrm>
            <a:off x="1760602" y="2299544"/>
            <a:ext cx="3116096" cy="5475059"/>
          </a:xfrm>
          <a:prstGeom prst="rect">
            <a:avLst/>
          </a:prstGeom>
          <a:solidFill>
            <a:srgbClr val="000000"/>
          </a:solidFill>
        </p:spPr>
        <p:txBody>
          <a:bodyPr anchor="ctr"/>
          <a:lstStyle>
            <a:lvl1pPr marL="0" indent="0" algn="ctr">
              <a:buNone/>
              <a:defRPr sz="1600">
                <a:solidFill>
                  <a:schemeClr val="bg1"/>
                </a:solidFill>
                <a:latin typeface="Calibri" panose="020F0502020204030204" pitchFamily="34" charset="0"/>
                <a:cs typeface="Calibri" panose="020F0502020204030204" pitchFamily="34" charset="0"/>
              </a:defRPr>
            </a:lvl1pPr>
          </a:lstStyle>
          <a:p>
            <a:endParaRPr lang="pt-BR"/>
          </a:p>
        </p:txBody>
      </p:sp>
      <p:sp>
        <p:nvSpPr>
          <p:cNvPr id="23" name="Text Placeholder 11">
            <a:extLst>
              <a:ext uri="{FF2B5EF4-FFF2-40B4-BE49-F238E27FC236}">
                <a16:creationId xmlns="" xmlns:a16="http://schemas.microsoft.com/office/drawing/2014/main" id="{B7F46220-AF40-2D4D-A574-48320A319DA5}"/>
              </a:ext>
            </a:extLst>
          </p:cNvPr>
          <p:cNvSpPr>
            <a:spLocks noGrp="1"/>
          </p:cNvSpPr>
          <p:nvPr>
            <p:ph type="body" sz="quarter" idx="14" hasCustomPrompt="1"/>
          </p:nvPr>
        </p:nvSpPr>
        <p:spPr>
          <a:xfrm>
            <a:off x="7268605" y="2664453"/>
            <a:ext cx="3008696" cy="1998075"/>
          </a:xfrm>
          <a:prstGeom prst="rect">
            <a:avLst/>
          </a:prstGeom>
        </p:spPr>
        <p:txBody>
          <a:bodyPr/>
          <a:lstStyle>
            <a:lvl1pPr marL="0" indent="0" algn="just">
              <a:lnSpc>
                <a:spcPts val="1900"/>
              </a:lnSpc>
              <a:spcBef>
                <a:spcPts val="0"/>
              </a:spcBef>
              <a:buNone/>
              <a:defRPr sz="14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erat it sit amet, consectetuer adipiscing, sed diam nonummy nibh euismod tincidunt ut laoreet dolore lu et dursed di magna aliquam erat volutpat. Ut ne me wisi enim admi veniam, quis dol nostrud exerci tation ullamcorper.</a:t>
            </a:r>
          </a:p>
        </p:txBody>
      </p:sp>
      <p:sp>
        <p:nvSpPr>
          <p:cNvPr id="25" name="Text Placeholder 8">
            <a:extLst>
              <a:ext uri="{FF2B5EF4-FFF2-40B4-BE49-F238E27FC236}">
                <a16:creationId xmlns="" xmlns:a16="http://schemas.microsoft.com/office/drawing/2014/main" id="{AAE58683-C164-5544-98BF-54A4B52B1B7B}"/>
              </a:ext>
            </a:extLst>
          </p:cNvPr>
          <p:cNvSpPr>
            <a:spLocks noGrp="1"/>
          </p:cNvSpPr>
          <p:nvPr>
            <p:ph type="body" sz="quarter" idx="16" hasCustomPrompt="1"/>
          </p:nvPr>
        </p:nvSpPr>
        <p:spPr>
          <a:xfrm>
            <a:off x="7268604" y="2181704"/>
            <a:ext cx="3008696" cy="465144"/>
          </a:xfrm>
          <a:prstGeom prst="rect">
            <a:avLst/>
          </a:prstGeom>
        </p:spPr>
        <p:txBody>
          <a:bodyPr anchor="t">
            <a:noAutofit/>
          </a:bodyPr>
          <a:lstStyle>
            <a:lvl1pPr marL="0" indent="0" algn="l">
              <a:lnSpc>
                <a:spcPct val="100000"/>
              </a:lnSpc>
              <a:spcBef>
                <a:spcPts val="0"/>
              </a:spcBef>
              <a:buNone/>
              <a:defRPr sz="20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1</a:t>
            </a:r>
          </a:p>
        </p:txBody>
      </p:sp>
      <p:sp>
        <p:nvSpPr>
          <p:cNvPr id="29" name="Picture Placeholder 13">
            <a:extLst>
              <a:ext uri="{FF2B5EF4-FFF2-40B4-BE49-F238E27FC236}">
                <a16:creationId xmlns="" xmlns:a16="http://schemas.microsoft.com/office/drawing/2014/main" id="{2C128956-00F2-C24F-AFE5-1537D411531A}"/>
              </a:ext>
            </a:extLst>
          </p:cNvPr>
          <p:cNvSpPr>
            <a:spLocks noGrp="1"/>
          </p:cNvSpPr>
          <p:nvPr>
            <p:ph type="pic" sz="quarter" idx="19"/>
          </p:nvPr>
        </p:nvSpPr>
        <p:spPr>
          <a:xfrm>
            <a:off x="5632806" y="2192422"/>
            <a:ext cx="1308100" cy="1308100"/>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43" name="Text Placeholder 11">
            <a:extLst>
              <a:ext uri="{FF2B5EF4-FFF2-40B4-BE49-F238E27FC236}">
                <a16:creationId xmlns="" xmlns:a16="http://schemas.microsoft.com/office/drawing/2014/main" id="{548DC93C-FB90-1342-86B7-6F6A775DAAC7}"/>
              </a:ext>
            </a:extLst>
          </p:cNvPr>
          <p:cNvSpPr>
            <a:spLocks noGrp="1"/>
          </p:cNvSpPr>
          <p:nvPr>
            <p:ph type="body" sz="quarter" idx="20" hasCustomPrompt="1"/>
          </p:nvPr>
        </p:nvSpPr>
        <p:spPr>
          <a:xfrm>
            <a:off x="7268605" y="5320036"/>
            <a:ext cx="3008696" cy="3054530"/>
          </a:xfrm>
          <a:prstGeom prst="rect">
            <a:avLst/>
          </a:prstGeom>
        </p:spPr>
        <p:txBody>
          <a:bodyPr/>
          <a:lstStyle>
            <a:lvl1pPr marL="0" indent="0" algn="just">
              <a:lnSpc>
                <a:spcPts val="1900"/>
              </a:lnSpc>
              <a:spcBef>
                <a:spcPts val="0"/>
              </a:spcBef>
              <a:buNone/>
              <a:defRPr sz="14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erat it sit amet, consectetuer adipiscing, sed diam nonummy nibh euismod tincidunt ut laoreet dolore lu magna aliquam erat volutpat. Ut ne wisi enim admi veniam, quis nostrud exerci tation ullamcorper. Proin amsed hendrerit tortor. Duis consequat nur posuere sodales. Utert erat sit dolor  rutrum ullamcorper libero, id pellentesque tellus convallis id. </a:t>
            </a:r>
          </a:p>
        </p:txBody>
      </p:sp>
      <p:sp>
        <p:nvSpPr>
          <p:cNvPr id="44" name="Text Placeholder 8">
            <a:extLst>
              <a:ext uri="{FF2B5EF4-FFF2-40B4-BE49-F238E27FC236}">
                <a16:creationId xmlns="" xmlns:a16="http://schemas.microsoft.com/office/drawing/2014/main" id="{779E5449-E6CD-324C-A121-5FF90DAF5F10}"/>
              </a:ext>
            </a:extLst>
          </p:cNvPr>
          <p:cNvSpPr>
            <a:spLocks noGrp="1"/>
          </p:cNvSpPr>
          <p:nvPr>
            <p:ph type="body" sz="quarter" idx="21" hasCustomPrompt="1"/>
          </p:nvPr>
        </p:nvSpPr>
        <p:spPr>
          <a:xfrm>
            <a:off x="7268604" y="4848438"/>
            <a:ext cx="3008696" cy="465144"/>
          </a:xfrm>
          <a:prstGeom prst="rect">
            <a:avLst/>
          </a:prstGeom>
        </p:spPr>
        <p:txBody>
          <a:bodyPr anchor="t">
            <a:noAutofit/>
          </a:bodyPr>
          <a:lstStyle>
            <a:lvl1pPr marL="0" indent="0" algn="l">
              <a:lnSpc>
                <a:spcPct val="100000"/>
              </a:lnSpc>
              <a:spcBef>
                <a:spcPts val="0"/>
              </a:spcBef>
              <a:buNone/>
              <a:defRPr sz="20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2</a:t>
            </a:r>
          </a:p>
        </p:txBody>
      </p:sp>
      <p:sp>
        <p:nvSpPr>
          <p:cNvPr id="45" name="Picture Placeholder 13">
            <a:extLst>
              <a:ext uri="{FF2B5EF4-FFF2-40B4-BE49-F238E27FC236}">
                <a16:creationId xmlns="" xmlns:a16="http://schemas.microsoft.com/office/drawing/2014/main" id="{1AA5782E-DB3C-5840-B771-B4413F20A46E}"/>
              </a:ext>
            </a:extLst>
          </p:cNvPr>
          <p:cNvSpPr>
            <a:spLocks noGrp="1"/>
          </p:cNvSpPr>
          <p:nvPr>
            <p:ph type="pic" sz="quarter" idx="22"/>
          </p:nvPr>
        </p:nvSpPr>
        <p:spPr>
          <a:xfrm>
            <a:off x="5632806" y="4848005"/>
            <a:ext cx="1308100" cy="1308100"/>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46" name="Text Placeholder 11">
            <a:extLst>
              <a:ext uri="{FF2B5EF4-FFF2-40B4-BE49-F238E27FC236}">
                <a16:creationId xmlns="" xmlns:a16="http://schemas.microsoft.com/office/drawing/2014/main" id="{8E7CFC8C-2819-4A49-A631-A0871F8E7E2F}"/>
              </a:ext>
            </a:extLst>
          </p:cNvPr>
          <p:cNvSpPr>
            <a:spLocks noGrp="1"/>
          </p:cNvSpPr>
          <p:nvPr>
            <p:ph type="body" sz="quarter" idx="23" hasCustomPrompt="1"/>
          </p:nvPr>
        </p:nvSpPr>
        <p:spPr>
          <a:xfrm>
            <a:off x="12296552" y="2664453"/>
            <a:ext cx="3008696" cy="1998075"/>
          </a:xfrm>
          <a:prstGeom prst="rect">
            <a:avLst/>
          </a:prstGeom>
        </p:spPr>
        <p:txBody>
          <a:bodyPr/>
          <a:lstStyle>
            <a:lvl1pPr marL="0" indent="0" algn="just">
              <a:lnSpc>
                <a:spcPts val="1900"/>
              </a:lnSpc>
              <a:spcBef>
                <a:spcPts val="0"/>
              </a:spcBef>
              <a:buNone/>
              <a:defRPr sz="14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erat it sit amet, consectetuer adipiscing, sed diam nonummy nibh euismod tincidunt ut laoreet dolore lu et dursed di magna aliquam erat volutpat. Ut ne me wisi enim admi veniam, quis dol nostrud exerci tation ullamcorper.</a:t>
            </a:r>
          </a:p>
        </p:txBody>
      </p:sp>
      <p:sp>
        <p:nvSpPr>
          <p:cNvPr id="47" name="Text Placeholder 8">
            <a:extLst>
              <a:ext uri="{FF2B5EF4-FFF2-40B4-BE49-F238E27FC236}">
                <a16:creationId xmlns="" xmlns:a16="http://schemas.microsoft.com/office/drawing/2014/main" id="{7AB36F62-6039-E048-9116-0F33F6C6BC1C}"/>
              </a:ext>
            </a:extLst>
          </p:cNvPr>
          <p:cNvSpPr>
            <a:spLocks noGrp="1"/>
          </p:cNvSpPr>
          <p:nvPr>
            <p:ph type="body" sz="quarter" idx="24" hasCustomPrompt="1"/>
          </p:nvPr>
        </p:nvSpPr>
        <p:spPr>
          <a:xfrm>
            <a:off x="12296551" y="2181704"/>
            <a:ext cx="3008696" cy="465144"/>
          </a:xfrm>
          <a:prstGeom prst="rect">
            <a:avLst/>
          </a:prstGeom>
        </p:spPr>
        <p:txBody>
          <a:bodyPr anchor="t">
            <a:noAutofit/>
          </a:bodyPr>
          <a:lstStyle>
            <a:lvl1pPr marL="0" indent="0" algn="l">
              <a:lnSpc>
                <a:spcPct val="100000"/>
              </a:lnSpc>
              <a:spcBef>
                <a:spcPts val="0"/>
              </a:spcBef>
              <a:buNone/>
              <a:defRPr sz="20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3</a:t>
            </a:r>
          </a:p>
        </p:txBody>
      </p:sp>
      <p:sp>
        <p:nvSpPr>
          <p:cNvPr id="48" name="Picture Placeholder 13">
            <a:extLst>
              <a:ext uri="{FF2B5EF4-FFF2-40B4-BE49-F238E27FC236}">
                <a16:creationId xmlns="" xmlns:a16="http://schemas.microsoft.com/office/drawing/2014/main" id="{5898509C-B997-BC41-B3A5-F03B08939DA1}"/>
              </a:ext>
            </a:extLst>
          </p:cNvPr>
          <p:cNvSpPr>
            <a:spLocks noGrp="1"/>
          </p:cNvSpPr>
          <p:nvPr>
            <p:ph type="pic" sz="quarter" idx="25"/>
          </p:nvPr>
        </p:nvSpPr>
        <p:spPr>
          <a:xfrm>
            <a:off x="10660753" y="2192422"/>
            <a:ext cx="1308100" cy="1308100"/>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49" name="Text Placeholder 11">
            <a:extLst>
              <a:ext uri="{FF2B5EF4-FFF2-40B4-BE49-F238E27FC236}">
                <a16:creationId xmlns="" xmlns:a16="http://schemas.microsoft.com/office/drawing/2014/main" id="{D733D8C8-4EC4-6B4E-9D82-97BC9CFA252C}"/>
              </a:ext>
            </a:extLst>
          </p:cNvPr>
          <p:cNvSpPr>
            <a:spLocks noGrp="1"/>
          </p:cNvSpPr>
          <p:nvPr>
            <p:ph type="body" sz="quarter" idx="26" hasCustomPrompt="1"/>
          </p:nvPr>
        </p:nvSpPr>
        <p:spPr>
          <a:xfrm>
            <a:off x="12296552" y="5320036"/>
            <a:ext cx="3008696" cy="3054530"/>
          </a:xfrm>
          <a:prstGeom prst="rect">
            <a:avLst/>
          </a:prstGeom>
        </p:spPr>
        <p:txBody>
          <a:bodyPr/>
          <a:lstStyle>
            <a:lvl1pPr marL="0" indent="0" algn="just">
              <a:lnSpc>
                <a:spcPts val="1900"/>
              </a:lnSpc>
              <a:spcBef>
                <a:spcPts val="0"/>
              </a:spcBef>
              <a:buNone/>
              <a:defRPr sz="14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erat it sit amet, consectetuer adipiscing, sed diam nonummy nibh euismod tincidunt ut laoreet dolore lu magna aliquam erat volutpat. Ut ne wisi enim admi veniam, quis nostrud exerci tation ullamcorper. Proin amsed hendrerit tortor. Duis consequat nur posuere sodales. Utert erat sit dolor  rutrum ullamcorper libero, id pellentesque tellus convallis id. </a:t>
            </a:r>
          </a:p>
        </p:txBody>
      </p:sp>
      <p:sp>
        <p:nvSpPr>
          <p:cNvPr id="50" name="Text Placeholder 8">
            <a:extLst>
              <a:ext uri="{FF2B5EF4-FFF2-40B4-BE49-F238E27FC236}">
                <a16:creationId xmlns="" xmlns:a16="http://schemas.microsoft.com/office/drawing/2014/main" id="{B21260A5-3B2F-BA4F-967E-E3FFE365EFF7}"/>
              </a:ext>
            </a:extLst>
          </p:cNvPr>
          <p:cNvSpPr>
            <a:spLocks noGrp="1"/>
          </p:cNvSpPr>
          <p:nvPr>
            <p:ph type="body" sz="quarter" idx="27" hasCustomPrompt="1"/>
          </p:nvPr>
        </p:nvSpPr>
        <p:spPr>
          <a:xfrm>
            <a:off x="12296551" y="4848438"/>
            <a:ext cx="3008696" cy="465144"/>
          </a:xfrm>
          <a:prstGeom prst="rect">
            <a:avLst/>
          </a:prstGeom>
        </p:spPr>
        <p:txBody>
          <a:bodyPr anchor="t">
            <a:noAutofit/>
          </a:bodyPr>
          <a:lstStyle>
            <a:lvl1pPr marL="0" indent="0" algn="l">
              <a:lnSpc>
                <a:spcPct val="100000"/>
              </a:lnSpc>
              <a:spcBef>
                <a:spcPts val="0"/>
              </a:spcBef>
              <a:buNone/>
              <a:defRPr sz="20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4</a:t>
            </a:r>
          </a:p>
        </p:txBody>
      </p:sp>
      <p:sp>
        <p:nvSpPr>
          <p:cNvPr id="51" name="Picture Placeholder 13">
            <a:extLst>
              <a:ext uri="{FF2B5EF4-FFF2-40B4-BE49-F238E27FC236}">
                <a16:creationId xmlns="" xmlns:a16="http://schemas.microsoft.com/office/drawing/2014/main" id="{79A68247-38C2-244C-91FD-7763A1D5A4B2}"/>
              </a:ext>
            </a:extLst>
          </p:cNvPr>
          <p:cNvSpPr>
            <a:spLocks noGrp="1"/>
          </p:cNvSpPr>
          <p:nvPr>
            <p:ph type="pic" sz="quarter" idx="28"/>
          </p:nvPr>
        </p:nvSpPr>
        <p:spPr>
          <a:xfrm>
            <a:off x="10660753" y="4848005"/>
            <a:ext cx="1308100" cy="1308100"/>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Tree>
    <p:extLst>
      <p:ext uri="{BB962C8B-B14F-4D97-AF65-F5344CB8AC3E}">
        <p14:creationId xmlns:p14="http://schemas.microsoft.com/office/powerpoint/2010/main" val="13461965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údos_IMAGEM_6">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2FD3EE14-8EB6-1A45-953B-8CB1469CCCB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03170" y="2166469"/>
            <a:ext cx="11243310" cy="6383188"/>
          </a:xfrm>
          <a:prstGeom prst="rect">
            <a:avLst/>
          </a:prstGeom>
        </p:spPr>
      </p:pic>
      <p:sp>
        <p:nvSpPr>
          <p:cNvPr id="4" name="TextBox 3">
            <a:extLst>
              <a:ext uri="{FF2B5EF4-FFF2-40B4-BE49-F238E27FC236}">
                <a16:creationId xmlns="" xmlns:a16="http://schemas.microsoft.com/office/drawing/2014/main" id="{A0B8C73F-0B3F-E54B-BDC8-4C7EA32C5B73}"/>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2">
                    <a:alpha val="65000"/>
                  </a:schemeClr>
                </a:solidFill>
                <a:latin typeface="Lato" panose="020F0502020204030203" pitchFamily="34" charset="77"/>
                <a:ea typeface="Arial Narrow" charset="0"/>
                <a:cs typeface="Arial Narrow" charset="0"/>
              </a:rPr>
              <a:pPr/>
              <a:t>‹nº›</a:t>
            </a:fld>
            <a:endParaRPr lang="pt-BR" sz="1600" b="0" i="0">
              <a:solidFill>
                <a:schemeClr val="bg2">
                  <a:alpha val="65000"/>
                </a:schemeClr>
              </a:solidFill>
              <a:latin typeface="Lato" panose="020F0502020204030203" pitchFamily="34" charset="77"/>
              <a:ea typeface="Arial Narrow" charset="0"/>
              <a:cs typeface="Arial Narrow" charset="0"/>
            </a:endParaRPr>
          </a:p>
        </p:txBody>
      </p:sp>
      <p:pic>
        <p:nvPicPr>
          <p:cNvPr id="35" name="Picture 34">
            <a:extLst>
              <a:ext uri="{FF2B5EF4-FFF2-40B4-BE49-F238E27FC236}">
                <a16:creationId xmlns="" xmlns:a16="http://schemas.microsoft.com/office/drawing/2014/main" id="{BE3A2669-1B34-6147-B099-A72F0364BFA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9811" y="204213"/>
            <a:ext cx="567237" cy="669506"/>
          </a:xfrm>
          <a:prstGeom prst="rect">
            <a:avLst/>
          </a:prstGeom>
        </p:spPr>
      </p:pic>
      <p:sp>
        <p:nvSpPr>
          <p:cNvPr id="6" name="Text Placeholder 8">
            <a:extLst>
              <a:ext uri="{FF2B5EF4-FFF2-40B4-BE49-F238E27FC236}">
                <a16:creationId xmlns="" xmlns:a16="http://schemas.microsoft.com/office/drawing/2014/main" id="{A3E9EC3B-B063-B14B-A448-292EFFFC14D8}"/>
              </a:ext>
            </a:extLst>
          </p:cNvPr>
          <p:cNvSpPr>
            <a:spLocks noGrp="1"/>
          </p:cNvSpPr>
          <p:nvPr>
            <p:ph type="body" sz="quarter" idx="12" hasCustomPrompt="1"/>
          </p:nvPr>
        </p:nvSpPr>
        <p:spPr>
          <a:xfrm>
            <a:off x="1557918" y="517122"/>
            <a:ext cx="13133814" cy="653754"/>
          </a:xfrm>
          <a:prstGeom prst="rect">
            <a:avLst/>
          </a:prstGeom>
        </p:spPr>
        <p:txBody>
          <a:bodyPr anchor="t">
            <a:noAutofit/>
          </a:bodyPr>
          <a:lstStyle>
            <a:lvl1pPr marL="0" indent="0" algn="ctr">
              <a:lnSpc>
                <a:spcPct val="100000"/>
              </a:lnSpc>
              <a:spcBef>
                <a:spcPts val="0"/>
              </a:spcBef>
              <a:buNone/>
              <a:defRPr sz="40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SLD CENTRALIZADO</a:t>
            </a:r>
          </a:p>
        </p:txBody>
      </p:sp>
      <p:cxnSp>
        <p:nvCxnSpPr>
          <p:cNvPr id="7" name="Straight Connector 6">
            <a:extLst>
              <a:ext uri="{FF2B5EF4-FFF2-40B4-BE49-F238E27FC236}">
                <a16:creationId xmlns="" xmlns:a16="http://schemas.microsoft.com/office/drawing/2014/main" id="{BB132F00-4EE8-0D43-8FA5-EA6A7848A871}"/>
              </a:ext>
            </a:extLst>
          </p:cNvPr>
          <p:cNvCxnSpPr>
            <a:cxnSpLocks/>
          </p:cNvCxnSpPr>
          <p:nvPr userDrawn="1"/>
        </p:nvCxnSpPr>
        <p:spPr>
          <a:xfrm>
            <a:off x="7696562" y="1308827"/>
            <a:ext cx="856527" cy="0"/>
          </a:xfrm>
          <a:prstGeom prst="line">
            <a:avLst/>
          </a:prstGeom>
          <a:ln w="38100" cap="rnd">
            <a:solidFill>
              <a:schemeClr val="accent5"/>
            </a:solidFill>
            <a:round/>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 xmlns:a16="http://schemas.microsoft.com/office/drawing/2014/main" id="{FD58F77A-5B2B-6742-AA34-3F4271A04F79}"/>
              </a:ext>
            </a:extLst>
          </p:cNvPr>
          <p:cNvSpPr>
            <a:spLocks noGrp="1"/>
          </p:cNvSpPr>
          <p:nvPr>
            <p:ph type="pic" sz="quarter" idx="13"/>
          </p:nvPr>
        </p:nvSpPr>
        <p:spPr>
          <a:xfrm>
            <a:off x="4393195" y="2813792"/>
            <a:ext cx="7473380" cy="4898299"/>
          </a:xfrm>
          <a:custGeom>
            <a:avLst/>
            <a:gdLst>
              <a:gd name="connsiteX0" fmla="*/ 0 w 7630160"/>
              <a:gd name="connsiteY0" fmla="*/ 235367 h 5008880"/>
              <a:gd name="connsiteX1" fmla="*/ 235367 w 7630160"/>
              <a:gd name="connsiteY1" fmla="*/ 0 h 5008880"/>
              <a:gd name="connsiteX2" fmla="*/ 7394793 w 7630160"/>
              <a:gd name="connsiteY2" fmla="*/ 0 h 5008880"/>
              <a:gd name="connsiteX3" fmla="*/ 7630160 w 7630160"/>
              <a:gd name="connsiteY3" fmla="*/ 235367 h 5008880"/>
              <a:gd name="connsiteX4" fmla="*/ 7630160 w 7630160"/>
              <a:gd name="connsiteY4" fmla="*/ 4773513 h 5008880"/>
              <a:gd name="connsiteX5" fmla="*/ 7394793 w 7630160"/>
              <a:gd name="connsiteY5" fmla="*/ 5008880 h 5008880"/>
              <a:gd name="connsiteX6" fmla="*/ 235367 w 7630160"/>
              <a:gd name="connsiteY6" fmla="*/ 5008880 h 5008880"/>
              <a:gd name="connsiteX7" fmla="*/ 0 w 7630160"/>
              <a:gd name="connsiteY7" fmla="*/ 4773513 h 5008880"/>
              <a:gd name="connsiteX8" fmla="*/ 0 w 7630160"/>
              <a:gd name="connsiteY8" fmla="*/ 235367 h 5008880"/>
              <a:gd name="connsiteX0" fmla="*/ 0 w 7630160"/>
              <a:gd name="connsiteY0" fmla="*/ 235367 h 5011467"/>
              <a:gd name="connsiteX1" fmla="*/ 235367 w 7630160"/>
              <a:gd name="connsiteY1" fmla="*/ 0 h 5011467"/>
              <a:gd name="connsiteX2" fmla="*/ 7394793 w 7630160"/>
              <a:gd name="connsiteY2" fmla="*/ 0 h 5011467"/>
              <a:gd name="connsiteX3" fmla="*/ 7630160 w 7630160"/>
              <a:gd name="connsiteY3" fmla="*/ 235367 h 5011467"/>
              <a:gd name="connsiteX4" fmla="*/ 7630160 w 7630160"/>
              <a:gd name="connsiteY4" fmla="*/ 4773513 h 5011467"/>
              <a:gd name="connsiteX5" fmla="*/ 7394793 w 7630160"/>
              <a:gd name="connsiteY5" fmla="*/ 5008880 h 5011467"/>
              <a:gd name="connsiteX6" fmla="*/ 235367 w 7630160"/>
              <a:gd name="connsiteY6" fmla="*/ 5008880 h 5011467"/>
              <a:gd name="connsiteX7" fmla="*/ 0 w 7630160"/>
              <a:gd name="connsiteY7" fmla="*/ 4773513 h 5011467"/>
              <a:gd name="connsiteX8" fmla="*/ 0 w 7630160"/>
              <a:gd name="connsiteY8" fmla="*/ 235367 h 5011467"/>
              <a:gd name="connsiteX0" fmla="*/ 171 w 7630331"/>
              <a:gd name="connsiteY0" fmla="*/ 235367 h 5010245"/>
              <a:gd name="connsiteX1" fmla="*/ 235538 w 7630331"/>
              <a:gd name="connsiteY1" fmla="*/ 0 h 5010245"/>
              <a:gd name="connsiteX2" fmla="*/ 7394964 w 7630331"/>
              <a:gd name="connsiteY2" fmla="*/ 0 h 5010245"/>
              <a:gd name="connsiteX3" fmla="*/ 7630331 w 7630331"/>
              <a:gd name="connsiteY3" fmla="*/ 235367 h 5010245"/>
              <a:gd name="connsiteX4" fmla="*/ 7630331 w 7630331"/>
              <a:gd name="connsiteY4" fmla="*/ 4773513 h 5010245"/>
              <a:gd name="connsiteX5" fmla="*/ 7394964 w 7630331"/>
              <a:gd name="connsiteY5" fmla="*/ 5008880 h 5010245"/>
              <a:gd name="connsiteX6" fmla="*/ 235538 w 7630331"/>
              <a:gd name="connsiteY6" fmla="*/ 5008880 h 5010245"/>
              <a:gd name="connsiteX7" fmla="*/ 171 w 7630331"/>
              <a:gd name="connsiteY7" fmla="*/ 4773513 h 5010245"/>
              <a:gd name="connsiteX8" fmla="*/ 171 w 7630331"/>
              <a:gd name="connsiteY8" fmla="*/ 235367 h 5010245"/>
              <a:gd name="connsiteX0" fmla="*/ 3140 w 7633300"/>
              <a:gd name="connsiteY0" fmla="*/ 235367 h 5008880"/>
              <a:gd name="connsiteX1" fmla="*/ 238507 w 7633300"/>
              <a:gd name="connsiteY1" fmla="*/ 0 h 5008880"/>
              <a:gd name="connsiteX2" fmla="*/ 7397933 w 7633300"/>
              <a:gd name="connsiteY2" fmla="*/ 0 h 5008880"/>
              <a:gd name="connsiteX3" fmla="*/ 7633300 w 7633300"/>
              <a:gd name="connsiteY3" fmla="*/ 235367 h 5008880"/>
              <a:gd name="connsiteX4" fmla="*/ 7633300 w 7633300"/>
              <a:gd name="connsiteY4" fmla="*/ 4773513 h 5008880"/>
              <a:gd name="connsiteX5" fmla="*/ 7397933 w 7633300"/>
              <a:gd name="connsiteY5" fmla="*/ 5008880 h 5008880"/>
              <a:gd name="connsiteX6" fmla="*/ 6159 w 7633300"/>
              <a:gd name="connsiteY6" fmla="*/ 5001385 h 5008880"/>
              <a:gd name="connsiteX7" fmla="*/ 3140 w 7633300"/>
              <a:gd name="connsiteY7" fmla="*/ 4773513 h 5008880"/>
              <a:gd name="connsiteX8" fmla="*/ 3140 w 7633300"/>
              <a:gd name="connsiteY8" fmla="*/ 235367 h 5008880"/>
              <a:gd name="connsiteX0" fmla="*/ 3140 w 7633300"/>
              <a:gd name="connsiteY0" fmla="*/ 235367 h 5010147"/>
              <a:gd name="connsiteX1" fmla="*/ 238507 w 7633300"/>
              <a:gd name="connsiteY1" fmla="*/ 0 h 5010147"/>
              <a:gd name="connsiteX2" fmla="*/ 7397933 w 7633300"/>
              <a:gd name="connsiteY2" fmla="*/ 0 h 5010147"/>
              <a:gd name="connsiteX3" fmla="*/ 7633300 w 7633300"/>
              <a:gd name="connsiteY3" fmla="*/ 235367 h 5010147"/>
              <a:gd name="connsiteX4" fmla="*/ 7633300 w 7633300"/>
              <a:gd name="connsiteY4" fmla="*/ 4773513 h 5010147"/>
              <a:gd name="connsiteX5" fmla="*/ 7397933 w 7633300"/>
              <a:gd name="connsiteY5" fmla="*/ 5008880 h 5010147"/>
              <a:gd name="connsiteX6" fmla="*/ 6159 w 7633300"/>
              <a:gd name="connsiteY6" fmla="*/ 5001385 h 5010147"/>
              <a:gd name="connsiteX7" fmla="*/ 3140 w 7633300"/>
              <a:gd name="connsiteY7" fmla="*/ 4773513 h 5010147"/>
              <a:gd name="connsiteX8" fmla="*/ 3140 w 7633300"/>
              <a:gd name="connsiteY8" fmla="*/ 235367 h 5010147"/>
              <a:gd name="connsiteX0" fmla="*/ 3140 w 7633471"/>
              <a:gd name="connsiteY0" fmla="*/ 235367 h 5009533"/>
              <a:gd name="connsiteX1" fmla="*/ 238507 w 7633471"/>
              <a:gd name="connsiteY1" fmla="*/ 0 h 5009533"/>
              <a:gd name="connsiteX2" fmla="*/ 7397933 w 7633471"/>
              <a:gd name="connsiteY2" fmla="*/ 0 h 5009533"/>
              <a:gd name="connsiteX3" fmla="*/ 7633300 w 7633471"/>
              <a:gd name="connsiteY3" fmla="*/ 235367 h 5009533"/>
              <a:gd name="connsiteX4" fmla="*/ 7633300 w 7633471"/>
              <a:gd name="connsiteY4" fmla="*/ 4773513 h 5009533"/>
              <a:gd name="connsiteX5" fmla="*/ 7397933 w 7633471"/>
              <a:gd name="connsiteY5" fmla="*/ 5008880 h 5009533"/>
              <a:gd name="connsiteX6" fmla="*/ 6159 w 7633471"/>
              <a:gd name="connsiteY6" fmla="*/ 5001385 h 5009533"/>
              <a:gd name="connsiteX7" fmla="*/ 3140 w 7633471"/>
              <a:gd name="connsiteY7" fmla="*/ 4773513 h 5009533"/>
              <a:gd name="connsiteX8" fmla="*/ 3140 w 7633471"/>
              <a:gd name="connsiteY8" fmla="*/ 235367 h 5009533"/>
              <a:gd name="connsiteX0" fmla="*/ 3140 w 7636441"/>
              <a:gd name="connsiteY0" fmla="*/ 235367 h 5024487"/>
              <a:gd name="connsiteX1" fmla="*/ 238507 w 7636441"/>
              <a:gd name="connsiteY1" fmla="*/ 0 h 5024487"/>
              <a:gd name="connsiteX2" fmla="*/ 7397933 w 7636441"/>
              <a:gd name="connsiteY2" fmla="*/ 0 h 5024487"/>
              <a:gd name="connsiteX3" fmla="*/ 7633300 w 7636441"/>
              <a:gd name="connsiteY3" fmla="*/ 235367 h 5024487"/>
              <a:gd name="connsiteX4" fmla="*/ 7633300 w 7636441"/>
              <a:gd name="connsiteY4" fmla="*/ 4773513 h 5024487"/>
              <a:gd name="connsiteX5" fmla="*/ 7630281 w 7636441"/>
              <a:gd name="connsiteY5" fmla="*/ 5023870 h 5024487"/>
              <a:gd name="connsiteX6" fmla="*/ 6159 w 7636441"/>
              <a:gd name="connsiteY6" fmla="*/ 5001385 h 5024487"/>
              <a:gd name="connsiteX7" fmla="*/ 3140 w 7636441"/>
              <a:gd name="connsiteY7" fmla="*/ 4773513 h 5024487"/>
              <a:gd name="connsiteX8" fmla="*/ 3140 w 7636441"/>
              <a:gd name="connsiteY8" fmla="*/ 235367 h 5024487"/>
              <a:gd name="connsiteX0" fmla="*/ 3140 w 7645811"/>
              <a:gd name="connsiteY0" fmla="*/ 235367 h 5031966"/>
              <a:gd name="connsiteX1" fmla="*/ 238507 w 7645811"/>
              <a:gd name="connsiteY1" fmla="*/ 0 h 5031966"/>
              <a:gd name="connsiteX2" fmla="*/ 7397933 w 7645811"/>
              <a:gd name="connsiteY2" fmla="*/ 0 h 5031966"/>
              <a:gd name="connsiteX3" fmla="*/ 7633300 w 7645811"/>
              <a:gd name="connsiteY3" fmla="*/ 235367 h 5031966"/>
              <a:gd name="connsiteX4" fmla="*/ 7633300 w 7645811"/>
              <a:gd name="connsiteY4" fmla="*/ 4773513 h 5031966"/>
              <a:gd name="connsiteX5" fmla="*/ 7645271 w 7645811"/>
              <a:gd name="connsiteY5" fmla="*/ 5031365 h 5031966"/>
              <a:gd name="connsiteX6" fmla="*/ 6159 w 7645811"/>
              <a:gd name="connsiteY6" fmla="*/ 5001385 h 5031966"/>
              <a:gd name="connsiteX7" fmla="*/ 3140 w 7645811"/>
              <a:gd name="connsiteY7" fmla="*/ 4773513 h 5031966"/>
              <a:gd name="connsiteX8" fmla="*/ 3140 w 7645811"/>
              <a:gd name="connsiteY8" fmla="*/ 235367 h 5031966"/>
              <a:gd name="connsiteX0" fmla="*/ 3140 w 7639471"/>
              <a:gd name="connsiteY0" fmla="*/ 235367 h 5039445"/>
              <a:gd name="connsiteX1" fmla="*/ 238507 w 7639471"/>
              <a:gd name="connsiteY1" fmla="*/ 0 h 5039445"/>
              <a:gd name="connsiteX2" fmla="*/ 7397933 w 7639471"/>
              <a:gd name="connsiteY2" fmla="*/ 0 h 5039445"/>
              <a:gd name="connsiteX3" fmla="*/ 7633300 w 7639471"/>
              <a:gd name="connsiteY3" fmla="*/ 235367 h 5039445"/>
              <a:gd name="connsiteX4" fmla="*/ 7633300 w 7639471"/>
              <a:gd name="connsiteY4" fmla="*/ 4773513 h 5039445"/>
              <a:gd name="connsiteX5" fmla="*/ 7637776 w 7639471"/>
              <a:gd name="connsiteY5" fmla="*/ 5038860 h 5039445"/>
              <a:gd name="connsiteX6" fmla="*/ 6159 w 7639471"/>
              <a:gd name="connsiteY6" fmla="*/ 5001385 h 5039445"/>
              <a:gd name="connsiteX7" fmla="*/ 3140 w 7639471"/>
              <a:gd name="connsiteY7" fmla="*/ 4773513 h 5039445"/>
              <a:gd name="connsiteX8" fmla="*/ 3140 w 7639471"/>
              <a:gd name="connsiteY8" fmla="*/ 235367 h 5039445"/>
              <a:gd name="connsiteX0" fmla="*/ 3140 w 7645416"/>
              <a:gd name="connsiteY0" fmla="*/ 235367 h 5039446"/>
              <a:gd name="connsiteX1" fmla="*/ 238507 w 7645416"/>
              <a:gd name="connsiteY1" fmla="*/ 0 h 5039446"/>
              <a:gd name="connsiteX2" fmla="*/ 7397933 w 7645416"/>
              <a:gd name="connsiteY2" fmla="*/ 0 h 5039446"/>
              <a:gd name="connsiteX3" fmla="*/ 7633300 w 7645416"/>
              <a:gd name="connsiteY3" fmla="*/ 235367 h 5039446"/>
              <a:gd name="connsiteX4" fmla="*/ 7633300 w 7645416"/>
              <a:gd name="connsiteY4" fmla="*/ 4773513 h 5039446"/>
              <a:gd name="connsiteX5" fmla="*/ 7644851 w 7645416"/>
              <a:gd name="connsiteY5" fmla="*/ 5038861 h 5039446"/>
              <a:gd name="connsiteX6" fmla="*/ 6159 w 7645416"/>
              <a:gd name="connsiteY6" fmla="*/ 5001385 h 5039446"/>
              <a:gd name="connsiteX7" fmla="*/ 3140 w 7645416"/>
              <a:gd name="connsiteY7" fmla="*/ 4773513 h 5039446"/>
              <a:gd name="connsiteX8" fmla="*/ 3140 w 7645416"/>
              <a:gd name="connsiteY8" fmla="*/ 235367 h 5039446"/>
              <a:gd name="connsiteX0" fmla="*/ 3140 w 7656640"/>
              <a:gd name="connsiteY0" fmla="*/ 235367 h 5039461"/>
              <a:gd name="connsiteX1" fmla="*/ 238507 w 7656640"/>
              <a:gd name="connsiteY1" fmla="*/ 0 h 5039461"/>
              <a:gd name="connsiteX2" fmla="*/ 7397933 w 7656640"/>
              <a:gd name="connsiteY2" fmla="*/ 0 h 5039461"/>
              <a:gd name="connsiteX3" fmla="*/ 7633300 w 7656640"/>
              <a:gd name="connsiteY3" fmla="*/ 235367 h 5039461"/>
              <a:gd name="connsiteX4" fmla="*/ 7654521 w 7656640"/>
              <a:gd name="connsiteY4" fmla="*/ 4780586 h 5039461"/>
              <a:gd name="connsiteX5" fmla="*/ 7644851 w 7656640"/>
              <a:gd name="connsiteY5" fmla="*/ 5038861 h 5039461"/>
              <a:gd name="connsiteX6" fmla="*/ 6159 w 7656640"/>
              <a:gd name="connsiteY6" fmla="*/ 5001385 h 5039461"/>
              <a:gd name="connsiteX7" fmla="*/ 3140 w 7656640"/>
              <a:gd name="connsiteY7" fmla="*/ 4773513 h 5039461"/>
              <a:gd name="connsiteX8" fmla="*/ 3140 w 7656640"/>
              <a:gd name="connsiteY8" fmla="*/ 235367 h 5039461"/>
              <a:gd name="connsiteX0" fmla="*/ 3140 w 7656640"/>
              <a:gd name="connsiteY0" fmla="*/ 235367 h 5039461"/>
              <a:gd name="connsiteX1" fmla="*/ 238507 w 7656640"/>
              <a:gd name="connsiteY1" fmla="*/ 0 h 5039461"/>
              <a:gd name="connsiteX2" fmla="*/ 7397933 w 7656640"/>
              <a:gd name="connsiteY2" fmla="*/ 0 h 5039461"/>
              <a:gd name="connsiteX3" fmla="*/ 7633300 w 7656640"/>
              <a:gd name="connsiteY3" fmla="*/ 235367 h 5039461"/>
              <a:gd name="connsiteX4" fmla="*/ 7654521 w 7656640"/>
              <a:gd name="connsiteY4" fmla="*/ 4780586 h 5039461"/>
              <a:gd name="connsiteX5" fmla="*/ 7644851 w 7656640"/>
              <a:gd name="connsiteY5" fmla="*/ 5038861 h 5039461"/>
              <a:gd name="connsiteX6" fmla="*/ 6159 w 7656640"/>
              <a:gd name="connsiteY6" fmla="*/ 5001385 h 5039461"/>
              <a:gd name="connsiteX7" fmla="*/ 3140 w 7656640"/>
              <a:gd name="connsiteY7" fmla="*/ 4773513 h 5039461"/>
              <a:gd name="connsiteX8" fmla="*/ 3140 w 7656640"/>
              <a:gd name="connsiteY8" fmla="*/ 235367 h 5039461"/>
              <a:gd name="connsiteX0" fmla="*/ 3140 w 7656640"/>
              <a:gd name="connsiteY0" fmla="*/ 235367 h 5039461"/>
              <a:gd name="connsiteX1" fmla="*/ 238507 w 7656640"/>
              <a:gd name="connsiteY1" fmla="*/ 0 h 5039461"/>
              <a:gd name="connsiteX2" fmla="*/ 7397933 w 7656640"/>
              <a:gd name="connsiteY2" fmla="*/ 0 h 5039461"/>
              <a:gd name="connsiteX3" fmla="*/ 7647447 w 7656640"/>
              <a:gd name="connsiteY3" fmla="*/ 242440 h 5039461"/>
              <a:gd name="connsiteX4" fmla="*/ 7654521 w 7656640"/>
              <a:gd name="connsiteY4" fmla="*/ 4780586 h 5039461"/>
              <a:gd name="connsiteX5" fmla="*/ 7644851 w 7656640"/>
              <a:gd name="connsiteY5" fmla="*/ 5038861 h 5039461"/>
              <a:gd name="connsiteX6" fmla="*/ 6159 w 7656640"/>
              <a:gd name="connsiteY6" fmla="*/ 5001385 h 5039461"/>
              <a:gd name="connsiteX7" fmla="*/ 3140 w 7656640"/>
              <a:gd name="connsiteY7" fmla="*/ 4773513 h 5039461"/>
              <a:gd name="connsiteX8" fmla="*/ 3140 w 7656640"/>
              <a:gd name="connsiteY8" fmla="*/ 235367 h 5039461"/>
              <a:gd name="connsiteX0" fmla="*/ 3140 w 7650686"/>
              <a:gd name="connsiteY0" fmla="*/ 235367 h 5039476"/>
              <a:gd name="connsiteX1" fmla="*/ 238507 w 7650686"/>
              <a:gd name="connsiteY1" fmla="*/ 0 h 5039476"/>
              <a:gd name="connsiteX2" fmla="*/ 7397933 w 7650686"/>
              <a:gd name="connsiteY2" fmla="*/ 0 h 5039476"/>
              <a:gd name="connsiteX3" fmla="*/ 7647447 w 7650686"/>
              <a:gd name="connsiteY3" fmla="*/ 242440 h 5039476"/>
              <a:gd name="connsiteX4" fmla="*/ 7647449 w 7650686"/>
              <a:gd name="connsiteY4" fmla="*/ 4787659 h 5039476"/>
              <a:gd name="connsiteX5" fmla="*/ 7644851 w 7650686"/>
              <a:gd name="connsiteY5" fmla="*/ 5038861 h 5039476"/>
              <a:gd name="connsiteX6" fmla="*/ 6159 w 7650686"/>
              <a:gd name="connsiteY6" fmla="*/ 5001385 h 5039476"/>
              <a:gd name="connsiteX7" fmla="*/ 3140 w 7650686"/>
              <a:gd name="connsiteY7" fmla="*/ 4773513 h 5039476"/>
              <a:gd name="connsiteX8" fmla="*/ 3140 w 7650686"/>
              <a:gd name="connsiteY8" fmla="*/ 235367 h 5039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50686" h="5039476">
                <a:moveTo>
                  <a:pt x="3140" y="235367"/>
                </a:moveTo>
                <a:cubicBezTo>
                  <a:pt x="3140" y="105377"/>
                  <a:pt x="108517" y="0"/>
                  <a:pt x="238507" y="0"/>
                </a:cubicBezTo>
                <a:lnTo>
                  <a:pt x="7397933" y="0"/>
                </a:lnTo>
                <a:cubicBezTo>
                  <a:pt x="7527923" y="0"/>
                  <a:pt x="7647447" y="112450"/>
                  <a:pt x="7647447" y="242440"/>
                </a:cubicBezTo>
                <a:cubicBezTo>
                  <a:pt x="7654521" y="1757513"/>
                  <a:pt x="7647449" y="4793354"/>
                  <a:pt x="7647449" y="4787659"/>
                </a:cubicBezTo>
                <a:cubicBezTo>
                  <a:pt x="7654945" y="4790232"/>
                  <a:pt x="7647425" y="5053851"/>
                  <a:pt x="7644851" y="5038861"/>
                </a:cubicBezTo>
                <a:lnTo>
                  <a:pt x="6159" y="5001385"/>
                </a:lnTo>
                <a:cubicBezTo>
                  <a:pt x="3586" y="5023870"/>
                  <a:pt x="-4355" y="4768591"/>
                  <a:pt x="3140" y="4773513"/>
                </a:cubicBezTo>
                <a:lnTo>
                  <a:pt x="3140" y="235367"/>
                </a:lnTo>
                <a:close/>
              </a:path>
            </a:pathLst>
          </a:custGeom>
          <a:solidFill>
            <a:schemeClr val="tx1">
              <a:lumMod val="20000"/>
              <a:lumOff val="80000"/>
              <a:alpha val="9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11" name="Text Placeholder 11">
            <a:extLst>
              <a:ext uri="{FF2B5EF4-FFF2-40B4-BE49-F238E27FC236}">
                <a16:creationId xmlns="" xmlns:a16="http://schemas.microsoft.com/office/drawing/2014/main" id="{F29E2544-D79C-D641-954D-8E0C5434CAC9}"/>
              </a:ext>
            </a:extLst>
          </p:cNvPr>
          <p:cNvSpPr>
            <a:spLocks noGrp="1"/>
          </p:cNvSpPr>
          <p:nvPr>
            <p:ph type="body" sz="quarter" idx="14" hasCustomPrompt="1"/>
          </p:nvPr>
        </p:nvSpPr>
        <p:spPr>
          <a:xfrm>
            <a:off x="428153" y="2664453"/>
            <a:ext cx="2333035" cy="1998075"/>
          </a:xfrm>
          <a:prstGeom prst="rect">
            <a:avLst/>
          </a:prstGeom>
        </p:spPr>
        <p:txBody>
          <a:bodyPr/>
          <a:lstStyle>
            <a:lvl1pPr marL="0" indent="0" algn="r">
              <a:lnSpc>
                <a:spcPts val="1800"/>
              </a:lnSpc>
              <a:spcBef>
                <a:spcPts val="0"/>
              </a:spcBef>
              <a:buNone/>
              <a:defRPr sz="12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erat it sit amet, consectetuer adipiscing, sed diam nonummy nibh euismod tincidunt ut laoreet dolore lu et dursed di magna aliquam erat volutpat. </a:t>
            </a:r>
          </a:p>
        </p:txBody>
      </p:sp>
      <p:sp>
        <p:nvSpPr>
          <p:cNvPr id="12" name="Text Placeholder 8">
            <a:extLst>
              <a:ext uri="{FF2B5EF4-FFF2-40B4-BE49-F238E27FC236}">
                <a16:creationId xmlns="" xmlns:a16="http://schemas.microsoft.com/office/drawing/2014/main" id="{23747D59-F11C-EA4D-B081-33E1DC061C1E}"/>
              </a:ext>
            </a:extLst>
          </p:cNvPr>
          <p:cNvSpPr>
            <a:spLocks noGrp="1"/>
          </p:cNvSpPr>
          <p:nvPr>
            <p:ph type="body" sz="quarter" idx="16" hasCustomPrompt="1"/>
          </p:nvPr>
        </p:nvSpPr>
        <p:spPr>
          <a:xfrm>
            <a:off x="428154" y="2181704"/>
            <a:ext cx="2333034" cy="465144"/>
          </a:xfrm>
          <a:prstGeom prst="rect">
            <a:avLst/>
          </a:prstGeom>
        </p:spPr>
        <p:txBody>
          <a:bodyPr anchor="t">
            <a:noAutofit/>
          </a:bodyPr>
          <a:lstStyle>
            <a:lvl1pPr marL="0" indent="0" algn="r">
              <a:lnSpc>
                <a:spcPct val="100000"/>
              </a:lnSpc>
              <a:spcBef>
                <a:spcPts val="0"/>
              </a:spcBef>
              <a:buNone/>
              <a:defRPr sz="18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1</a:t>
            </a:r>
          </a:p>
        </p:txBody>
      </p:sp>
      <p:sp>
        <p:nvSpPr>
          <p:cNvPr id="13" name="Picture Placeholder 13">
            <a:extLst>
              <a:ext uri="{FF2B5EF4-FFF2-40B4-BE49-F238E27FC236}">
                <a16:creationId xmlns="" xmlns:a16="http://schemas.microsoft.com/office/drawing/2014/main" id="{B7FD790C-B56D-634F-9B73-BEBCB97F187E}"/>
              </a:ext>
            </a:extLst>
          </p:cNvPr>
          <p:cNvSpPr>
            <a:spLocks noGrp="1"/>
          </p:cNvSpPr>
          <p:nvPr>
            <p:ph type="pic" sz="quarter" idx="19"/>
          </p:nvPr>
        </p:nvSpPr>
        <p:spPr>
          <a:xfrm>
            <a:off x="2925038" y="1930400"/>
            <a:ext cx="1163722" cy="1163722"/>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14" name="Text Placeholder 11">
            <a:extLst>
              <a:ext uri="{FF2B5EF4-FFF2-40B4-BE49-F238E27FC236}">
                <a16:creationId xmlns="" xmlns:a16="http://schemas.microsoft.com/office/drawing/2014/main" id="{1BFED96B-0896-594C-9C4F-E88E8E382FF7}"/>
              </a:ext>
            </a:extLst>
          </p:cNvPr>
          <p:cNvSpPr>
            <a:spLocks noGrp="1"/>
          </p:cNvSpPr>
          <p:nvPr>
            <p:ph type="body" sz="quarter" idx="20" hasCustomPrompt="1"/>
          </p:nvPr>
        </p:nvSpPr>
        <p:spPr>
          <a:xfrm>
            <a:off x="428153" y="5331611"/>
            <a:ext cx="2333036" cy="3054530"/>
          </a:xfrm>
          <a:prstGeom prst="rect">
            <a:avLst/>
          </a:prstGeom>
        </p:spPr>
        <p:txBody>
          <a:bodyPr/>
          <a:lstStyle>
            <a:lvl1pPr marL="0" indent="0" algn="r">
              <a:lnSpc>
                <a:spcPts val="1800"/>
              </a:lnSpc>
              <a:spcBef>
                <a:spcPts val="0"/>
              </a:spcBef>
              <a:buNone/>
              <a:defRPr sz="12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erat it sit amet, consectetuer adipiscing, sed diam nonummy nibh euismod tincidunt ut laoreet dolore lu magna aliquam.</a:t>
            </a:r>
          </a:p>
        </p:txBody>
      </p:sp>
      <p:sp>
        <p:nvSpPr>
          <p:cNvPr id="15" name="Text Placeholder 8">
            <a:extLst>
              <a:ext uri="{FF2B5EF4-FFF2-40B4-BE49-F238E27FC236}">
                <a16:creationId xmlns="" xmlns:a16="http://schemas.microsoft.com/office/drawing/2014/main" id="{AF5A6F9D-D29D-2248-A432-25D4B12D1C82}"/>
              </a:ext>
            </a:extLst>
          </p:cNvPr>
          <p:cNvSpPr>
            <a:spLocks noGrp="1"/>
          </p:cNvSpPr>
          <p:nvPr>
            <p:ph type="body" sz="quarter" idx="21" hasCustomPrompt="1"/>
          </p:nvPr>
        </p:nvSpPr>
        <p:spPr>
          <a:xfrm>
            <a:off x="428152" y="4848438"/>
            <a:ext cx="2333035" cy="465144"/>
          </a:xfrm>
          <a:prstGeom prst="rect">
            <a:avLst/>
          </a:prstGeom>
        </p:spPr>
        <p:txBody>
          <a:bodyPr anchor="t">
            <a:noAutofit/>
          </a:bodyPr>
          <a:lstStyle>
            <a:lvl1pPr marL="0" indent="0" algn="r">
              <a:lnSpc>
                <a:spcPct val="100000"/>
              </a:lnSpc>
              <a:spcBef>
                <a:spcPts val="0"/>
              </a:spcBef>
              <a:buNone/>
              <a:defRPr sz="18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2</a:t>
            </a:r>
          </a:p>
        </p:txBody>
      </p:sp>
      <p:sp>
        <p:nvSpPr>
          <p:cNvPr id="16" name="Picture Placeholder 13">
            <a:extLst>
              <a:ext uri="{FF2B5EF4-FFF2-40B4-BE49-F238E27FC236}">
                <a16:creationId xmlns="" xmlns:a16="http://schemas.microsoft.com/office/drawing/2014/main" id="{35446A09-D6C1-9C49-96E7-C85C655F1D23}"/>
              </a:ext>
            </a:extLst>
          </p:cNvPr>
          <p:cNvSpPr>
            <a:spLocks noGrp="1"/>
          </p:cNvSpPr>
          <p:nvPr>
            <p:ph type="pic" sz="quarter" idx="22"/>
          </p:nvPr>
        </p:nvSpPr>
        <p:spPr>
          <a:xfrm>
            <a:off x="2925038" y="4585983"/>
            <a:ext cx="1163722" cy="1163722"/>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23" name="Text Placeholder 11">
            <a:extLst>
              <a:ext uri="{FF2B5EF4-FFF2-40B4-BE49-F238E27FC236}">
                <a16:creationId xmlns="" xmlns:a16="http://schemas.microsoft.com/office/drawing/2014/main" id="{617C6327-B793-1E47-9233-385EFB7EC6D8}"/>
              </a:ext>
            </a:extLst>
          </p:cNvPr>
          <p:cNvSpPr>
            <a:spLocks noGrp="1"/>
          </p:cNvSpPr>
          <p:nvPr>
            <p:ph type="body" sz="quarter" idx="23" hasCustomPrompt="1"/>
          </p:nvPr>
        </p:nvSpPr>
        <p:spPr>
          <a:xfrm>
            <a:off x="13487680" y="2664453"/>
            <a:ext cx="2333035" cy="1998075"/>
          </a:xfrm>
          <a:prstGeom prst="rect">
            <a:avLst/>
          </a:prstGeom>
        </p:spPr>
        <p:txBody>
          <a:bodyPr/>
          <a:lstStyle>
            <a:lvl1pPr marL="0" indent="0" algn="l">
              <a:lnSpc>
                <a:spcPts val="1800"/>
              </a:lnSpc>
              <a:spcBef>
                <a:spcPts val="0"/>
              </a:spcBef>
              <a:buNone/>
              <a:defRPr sz="12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erat it sit amet, consectetuer adipiscing, sed diam nonummy nibh euismod tincidunt ut laoreet dolore lu et dursed di magna aliquam erat volutpat. </a:t>
            </a:r>
          </a:p>
        </p:txBody>
      </p:sp>
      <p:sp>
        <p:nvSpPr>
          <p:cNvPr id="24" name="Text Placeholder 8">
            <a:extLst>
              <a:ext uri="{FF2B5EF4-FFF2-40B4-BE49-F238E27FC236}">
                <a16:creationId xmlns="" xmlns:a16="http://schemas.microsoft.com/office/drawing/2014/main" id="{13FD9F73-059C-444D-9C21-7CD4F072372F}"/>
              </a:ext>
            </a:extLst>
          </p:cNvPr>
          <p:cNvSpPr>
            <a:spLocks noGrp="1"/>
          </p:cNvSpPr>
          <p:nvPr>
            <p:ph type="body" sz="quarter" idx="24" hasCustomPrompt="1"/>
          </p:nvPr>
        </p:nvSpPr>
        <p:spPr>
          <a:xfrm>
            <a:off x="13487681" y="2181704"/>
            <a:ext cx="2333034" cy="465144"/>
          </a:xfrm>
          <a:prstGeom prst="rect">
            <a:avLst/>
          </a:prstGeom>
        </p:spPr>
        <p:txBody>
          <a:bodyPr anchor="t">
            <a:noAutofit/>
          </a:bodyPr>
          <a:lstStyle>
            <a:lvl1pPr marL="0" indent="0" algn="l">
              <a:lnSpc>
                <a:spcPct val="100000"/>
              </a:lnSpc>
              <a:spcBef>
                <a:spcPts val="0"/>
              </a:spcBef>
              <a:buNone/>
              <a:defRPr sz="18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3</a:t>
            </a:r>
          </a:p>
        </p:txBody>
      </p:sp>
      <p:sp>
        <p:nvSpPr>
          <p:cNvPr id="25" name="Picture Placeholder 13">
            <a:extLst>
              <a:ext uri="{FF2B5EF4-FFF2-40B4-BE49-F238E27FC236}">
                <a16:creationId xmlns="" xmlns:a16="http://schemas.microsoft.com/office/drawing/2014/main" id="{CA28319F-11D0-634B-9064-3212DB13D85A}"/>
              </a:ext>
            </a:extLst>
          </p:cNvPr>
          <p:cNvSpPr>
            <a:spLocks noGrp="1"/>
          </p:cNvSpPr>
          <p:nvPr>
            <p:ph type="pic" sz="quarter" idx="25"/>
          </p:nvPr>
        </p:nvSpPr>
        <p:spPr>
          <a:xfrm>
            <a:off x="12159161" y="1930400"/>
            <a:ext cx="1163722" cy="1163722"/>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26" name="Text Placeholder 11">
            <a:extLst>
              <a:ext uri="{FF2B5EF4-FFF2-40B4-BE49-F238E27FC236}">
                <a16:creationId xmlns="" xmlns:a16="http://schemas.microsoft.com/office/drawing/2014/main" id="{E5B29AA4-5797-C14F-B089-BF2BD90019A1}"/>
              </a:ext>
            </a:extLst>
          </p:cNvPr>
          <p:cNvSpPr>
            <a:spLocks noGrp="1"/>
          </p:cNvSpPr>
          <p:nvPr>
            <p:ph type="body" sz="quarter" idx="26" hasCustomPrompt="1"/>
          </p:nvPr>
        </p:nvSpPr>
        <p:spPr>
          <a:xfrm>
            <a:off x="13487680" y="5331611"/>
            <a:ext cx="2333036" cy="3054530"/>
          </a:xfrm>
          <a:prstGeom prst="rect">
            <a:avLst/>
          </a:prstGeom>
        </p:spPr>
        <p:txBody>
          <a:bodyPr/>
          <a:lstStyle>
            <a:lvl1pPr marL="0" indent="0" algn="l">
              <a:lnSpc>
                <a:spcPts val="1800"/>
              </a:lnSpc>
              <a:spcBef>
                <a:spcPts val="0"/>
              </a:spcBef>
              <a:buNone/>
              <a:defRPr sz="12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erat it sit amet, consectetuer adipiscing, sed diam nonummy nibh euismod tincidunt ut laoreet dolore lu magna aliquam.</a:t>
            </a:r>
          </a:p>
        </p:txBody>
      </p:sp>
      <p:sp>
        <p:nvSpPr>
          <p:cNvPr id="27" name="Text Placeholder 8">
            <a:extLst>
              <a:ext uri="{FF2B5EF4-FFF2-40B4-BE49-F238E27FC236}">
                <a16:creationId xmlns="" xmlns:a16="http://schemas.microsoft.com/office/drawing/2014/main" id="{79A14C10-D636-8245-A8BD-ED28929FE4BD}"/>
              </a:ext>
            </a:extLst>
          </p:cNvPr>
          <p:cNvSpPr>
            <a:spLocks noGrp="1"/>
          </p:cNvSpPr>
          <p:nvPr>
            <p:ph type="body" sz="quarter" idx="27" hasCustomPrompt="1"/>
          </p:nvPr>
        </p:nvSpPr>
        <p:spPr>
          <a:xfrm>
            <a:off x="13487679" y="4848438"/>
            <a:ext cx="2333035" cy="465144"/>
          </a:xfrm>
          <a:prstGeom prst="rect">
            <a:avLst/>
          </a:prstGeom>
        </p:spPr>
        <p:txBody>
          <a:bodyPr anchor="t">
            <a:noAutofit/>
          </a:bodyPr>
          <a:lstStyle>
            <a:lvl1pPr marL="0" indent="0" algn="l">
              <a:lnSpc>
                <a:spcPct val="100000"/>
              </a:lnSpc>
              <a:spcBef>
                <a:spcPts val="0"/>
              </a:spcBef>
              <a:buNone/>
              <a:defRPr sz="18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4</a:t>
            </a:r>
          </a:p>
        </p:txBody>
      </p:sp>
      <p:sp>
        <p:nvSpPr>
          <p:cNvPr id="28" name="Picture Placeholder 13">
            <a:extLst>
              <a:ext uri="{FF2B5EF4-FFF2-40B4-BE49-F238E27FC236}">
                <a16:creationId xmlns="" xmlns:a16="http://schemas.microsoft.com/office/drawing/2014/main" id="{43ABBBBB-5452-EF47-AEF1-ADE3ED9EC139}"/>
              </a:ext>
            </a:extLst>
          </p:cNvPr>
          <p:cNvSpPr>
            <a:spLocks noGrp="1"/>
          </p:cNvSpPr>
          <p:nvPr>
            <p:ph type="pic" sz="quarter" idx="28"/>
          </p:nvPr>
        </p:nvSpPr>
        <p:spPr>
          <a:xfrm>
            <a:off x="12159161" y="4585983"/>
            <a:ext cx="1163722" cy="1163722"/>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Tree>
    <p:extLst>
      <p:ext uri="{BB962C8B-B14F-4D97-AF65-F5344CB8AC3E}">
        <p14:creationId xmlns:p14="http://schemas.microsoft.com/office/powerpoint/2010/main" val="200462194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údos_IMG_FULL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F274946D-8981-314E-8EDE-1D06BC218832}"/>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1">
                    <a:alpha val="65000"/>
                  </a:schemeClr>
                </a:solidFill>
                <a:latin typeface="Lato" panose="020F0502020204030203" pitchFamily="34" charset="77"/>
                <a:ea typeface="Arial Narrow" charset="0"/>
                <a:cs typeface="Arial Narrow" charset="0"/>
              </a:rPr>
              <a:pPr/>
              <a:t>‹nº›</a:t>
            </a:fld>
            <a:endParaRPr lang="pt-BR" sz="1600" b="0" i="0">
              <a:solidFill>
                <a:schemeClr val="bg1">
                  <a:alpha val="65000"/>
                </a:schemeClr>
              </a:solidFill>
              <a:latin typeface="Lato" panose="020F0502020204030203" pitchFamily="34" charset="77"/>
              <a:ea typeface="Arial Narrow" charset="0"/>
              <a:cs typeface="Arial Narrow" charset="0"/>
            </a:endParaRPr>
          </a:p>
        </p:txBody>
      </p:sp>
      <p:pic>
        <p:nvPicPr>
          <p:cNvPr id="7" name="Picture 6">
            <a:extLst>
              <a:ext uri="{FF2B5EF4-FFF2-40B4-BE49-F238E27FC236}">
                <a16:creationId xmlns="" xmlns:a16="http://schemas.microsoft.com/office/drawing/2014/main" id="{54490656-42F3-D64C-90AF-F720E4CF812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9811" y="204213"/>
            <a:ext cx="567236" cy="669506"/>
          </a:xfrm>
          <a:prstGeom prst="rect">
            <a:avLst/>
          </a:prstGeom>
        </p:spPr>
      </p:pic>
      <p:sp>
        <p:nvSpPr>
          <p:cNvPr id="8" name="Picture Placeholder 13">
            <a:extLst>
              <a:ext uri="{FF2B5EF4-FFF2-40B4-BE49-F238E27FC236}">
                <a16:creationId xmlns="" xmlns:a16="http://schemas.microsoft.com/office/drawing/2014/main" id="{A8624A15-7628-8F41-8C27-1DE5B8F06CD3}"/>
              </a:ext>
            </a:extLst>
          </p:cNvPr>
          <p:cNvSpPr>
            <a:spLocks noGrp="1"/>
          </p:cNvSpPr>
          <p:nvPr>
            <p:ph type="pic" sz="quarter" idx="21"/>
          </p:nvPr>
        </p:nvSpPr>
        <p:spPr>
          <a:xfrm>
            <a:off x="7250616" y="1812861"/>
            <a:ext cx="1748418" cy="1748418"/>
          </a:xfrm>
          <a:prstGeom prst="ellipse">
            <a:avLst/>
          </a:prstGeom>
          <a:solidFill>
            <a:schemeClr val="tx1">
              <a:lumMod val="20000"/>
              <a:lumOff val="80000"/>
              <a:alpha val="9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9" name="Text Placeholder 8">
            <a:extLst>
              <a:ext uri="{FF2B5EF4-FFF2-40B4-BE49-F238E27FC236}">
                <a16:creationId xmlns="" xmlns:a16="http://schemas.microsoft.com/office/drawing/2014/main" id="{6BC40161-BE25-424B-8910-2F51CAE9CDD3}"/>
              </a:ext>
            </a:extLst>
          </p:cNvPr>
          <p:cNvSpPr>
            <a:spLocks noGrp="1"/>
          </p:cNvSpPr>
          <p:nvPr>
            <p:ph type="body" sz="quarter" idx="12" hasCustomPrompt="1"/>
          </p:nvPr>
        </p:nvSpPr>
        <p:spPr>
          <a:xfrm>
            <a:off x="0" y="4555625"/>
            <a:ext cx="16249650" cy="954595"/>
          </a:xfrm>
          <a:prstGeom prst="rect">
            <a:avLst/>
          </a:prstGeom>
        </p:spPr>
        <p:txBody>
          <a:bodyPr anchor="t">
            <a:noAutofit/>
          </a:bodyPr>
          <a:lstStyle>
            <a:lvl1pPr marL="0" indent="0" algn="ctr">
              <a:lnSpc>
                <a:spcPts val="7500"/>
              </a:lnSpc>
              <a:spcBef>
                <a:spcPts val="0"/>
              </a:spcBef>
              <a:buNone/>
              <a:defRPr sz="5400" b="0" i="0" baseline="0">
                <a:solidFill>
                  <a:schemeClr val="bg1"/>
                </a:solidFill>
                <a:latin typeface="Lato Black" panose="020F0502020204030203" pitchFamily="34" charset="77"/>
                <a:ea typeface="Lato Black" panose="020F0502020204030203" pitchFamily="34" charset="77"/>
                <a:cs typeface="Arial Narrow" charset="0"/>
              </a:defRPr>
            </a:lvl1pPr>
          </a:lstStyle>
          <a:p>
            <a:pPr lvl="0"/>
            <a:r>
              <a:rPr lang="en-US"/>
              <a:t>TÍTULO COM 1 LINHA CENTRALIZADO</a:t>
            </a:r>
          </a:p>
        </p:txBody>
      </p:sp>
      <p:sp>
        <p:nvSpPr>
          <p:cNvPr id="10" name="Text Placeholder 11">
            <a:extLst>
              <a:ext uri="{FF2B5EF4-FFF2-40B4-BE49-F238E27FC236}">
                <a16:creationId xmlns="" xmlns:a16="http://schemas.microsoft.com/office/drawing/2014/main" id="{DA5D9104-B1A6-2147-8580-D98BD6D3A609}"/>
              </a:ext>
            </a:extLst>
          </p:cNvPr>
          <p:cNvSpPr>
            <a:spLocks noGrp="1"/>
          </p:cNvSpPr>
          <p:nvPr>
            <p:ph type="body" sz="quarter" idx="16" hasCustomPrompt="1"/>
          </p:nvPr>
        </p:nvSpPr>
        <p:spPr>
          <a:xfrm>
            <a:off x="1673845" y="6478859"/>
            <a:ext cx="12901960" cy="1405053"/>
          </a:xfrm>
          <a:prstGeom prst="rect">
            <a:avLst/>
          </a:prstGeom>
        </p:spPr>
        <p:txBody>
          <a:bodyPr/>
          <a:lstStyle>
            <a:lvl1pPr marL="0" indent="0" algn="ctr">
              <a:lnSpc>
                <a:spcPts val="3000"/>
              </a:lnSpc>
              <a:spcBef>
                <a:spcPts val="0"/>
              </a:spcBef>
              <a:buNone/>
              <a:defRPr sz="2000" b="1" i="0">
                <a:solidFill>
                  <a:schemeClr val="tx1">
                    <a:lumMod val="60000"/>
                    <a:lumOff val="40000"/>
                  </a:schemeClr>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 adipiscing elit, si diam nonummy del nibh euismod tincidunt ut laoreet dolore magna aliquam erat volutpat. Ut wisi enim ad minim veniam, quis nostrud exerci tation ullamco perv suscipit lobortis nisl. Lorem ipsum dolor sit amet, sit amet consectetue adipiscing dolor diam nisl enim elit.</a:t>
            </a:r>
          </a:p>
        </p:txBody>
      </p:sp>
      <p:cxnSp>
        <p:nvCxnSpPr>
          <p:cNvPr id="11" name="Straight Connector 10">
            <a:extLst>
              <a:ext uri="{FF2B5EF4-FFF2-40B4-BE49-F238E27FC236}">
                <a16:creationId xmlns="" xmlns:a16="http://schemas.microsoft.com/office/drawing/2014/main" id="{919EE7F4-838B-664E-B4A0-42CD667A750A}"/>
              </a:ext>
            </a:extLst>
          </p:cNvPr>
          <p:cNvCxnSpPr/>
          <p:nvPr userDrawn="1"/>
        </p:nvCxnSpPr>
        <p:spPr>
          <a:xfrm>
            <a:off x="7544962" y="5988204"/>
            <a:ext cx="1159727" cy="0"/>
          </a:xfrm>
          <a:prstGeom prst="line">
            <a:avLst/>
          </a:prstGeom>
          <a:ln w="28575" cap="rnd">
            <a:solidFill>
              <a:schemeClr val="accent4"/>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22592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údos_IMG_FULL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F274946D-8981-314E-8EDE-1D06BC218832}"/>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1">
                    <a:alpha val="65000"/>
                  </a:schemeClr>
                </a:solidFill>
                <a:latin typeface="Lato" panose="020F0502020204030203" pitchFamily="34" charset="77"/>
                <a:ea typeface="Arial Narrow" charset="0"/>
                <a:cs typeface="Arial Narrow" charset="0"/>
              </a:rPr>
              <a:pPr/>
              <a:t>‹nº›</a:t>
            </a:fld>
            <a:endParaRPr lang="pt-BR" sz="1600" b="0" i="0">
              <a:solidFill>
                <a:schemeClr val="bg1">
                  <a:alpha val="65000"/>
                </a:schemeClr>
              </a:solidFill>
              <a:latin typeface="Lato" panose="020F0502020204030203" pitchFamily="34" charset="77"/>
              <a:ea typeface="Arial Narrow" charset="0"/>
              <a:cs typeface="Arial Narrow" charset="0"/>
            </a:endParaRPr>
          </a:p>
        </p:txBody>
      </p:sp>
      <p:pic>
        <p:nvPicPr>
          <p:cNvPr id="7" name="Picture 6">
            <a:extLst>
              <a:ext uri="{FF2B5EF4-FFF2-40B4-BE49-F238E27FC236}">
                <a16:creationId xmlns="" xmlns:a16="http://schemas.microsoft.com/office/drawing/2014/main" id="{54490656-42F3-D64C-90AF-F720E4CF812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9811" y="204213"/>
            <a:ext cx="567236" cy="669506"/>
          </a:xfrm>
          <a:prstGeom prst="rect">
            <a:avLst/>
          </a:prstGeom>
        </p:spPr>
      </p:pic>
      <p:sp>
        <p:nvSpPr>
          <p:cNvPr id="8" name="Picture Placeholder 13">
            <a:extLst>
              <a:ext uri="{FF2B5EF4-FFF2-40B4-BE49-F238E27FC236}">
                <a16:creationId xmlns="" xmlns:a16="http://schemas.microsoft.com/office/drawing/2014/main" id="{A8624A15-7628-8F41-8C27-1DE5B8F06CD3}"/>
              </a:ext>
            </a:extLst>
          </p:cNvPr>
          <p:cNvSpPr>
            <a:spLocks noGrp="1"/>
          </p:cNvSpPr>
          <p:nvPr>
            <p:ph type="pic" sz="quarter" idx="21"/>
          </p:nvPr>
        </p:nvSpPr>
        <p:spPr>
          <a:xfrm>
            <a:off x="1936272" y="3434576"/>
            <a:ext cx="2251798" cy="2251798"/>
          </a:xfrm>
          <a:prstGeom prst="ellipse">
            <a:avLst/>
          </a:prstGeom>
          <a:solidFill>
            <a:schemeClr val="tx1">
              <a:lumMod val="20000"/>
              <a:lumOff val="80000"/>
              <a:alpha val="9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9" name="Text Placeholder 8">
            <a:extLst>
              <a:ext uri="{FF2B5EF4-FFF2-40B4-BE49-F238E27FC236}">
                <a16:creationId xmlns="" xmlns:a16="http://schemas.microsoft.com/office/drawing/2014/main" id="{6BC40161-BE25-424B-8910-2F51CAE9CDD3}"/>
              </a:ext>
            </a:extLst>
          </p:cNvPr>
          <p:cNvSpPr>
            <a:spLocks noGrp="1"/>
          </p:cNvSpPr>
          <p:nvPr>
            <p:ph type="body" sz="quarter" idx="12" hasCustomPrompt="1"/>
          </p:nvPr>
        </p:nvSpPr>
        <p:spPr>
          <a:xfrm>
            <a:off x="5185316" y="3600656"/>
            <a:ext cx="7560527" cy="1896894"/>
          </a:xfrm>
          <a:prstGeom prst="rect">
            <a:avLst/>
          </a:prstGeom>
        </p:spPr>
        <p:txBody>
          <a:bodyPr anchor="t">
            <a:noAutofit/>
          </a:bodyPr>
          <a:lstStyle>
            <a:lvl1pPr marL="0" indent="0" algn="l">
              <a:lnSpc>
                <a:spcPts val="7500"/>
              </a:lnSpc>
              <a:spcBef>
                <a:spcPts val="0"/>
              </a:spcBef>
              <a:buNone/>
              <a:defRPr sz="5400" b="0" i="0" baseline="0">
                <a:solidFill>
                  <a:schemeClr val="bg1"/>
                </a:solidFill>
                <a:latin typeface="Lato Black" panose="020F0502020204030203" pitchFamily="34" charset="77"/>
                <a:ea typeface="Lato Black" panose="020F0502020204030203" pitchFamily="34" charset="77"/>
                <a:cs typeface="Arial Narrow" charset="0"/>
              </a:defRPr>
            </a:lvl1pPr>
          </a:lstStyle>
          <a:p>
            <a:pPr lvl="0"/>
            <a:r>
              <a:rPr lang="en-US"/>
              <a:t>TÍTULO COM 2 LINHAS À ESQUERDA</a:t>
            </a:r>
          </a:p>
        </p:txBody>
      </p:sp>
      <p:sp>
        <p:nvSpPr>
          <p:cNvPr id="10" name="Text Placeholder 11">
            <a:extLst>
              <a:ext uri="{FF2B5EF4-FFF2-40B4-BE49-F238E27FC236}">
                <a16:creationId xmlns="" xmlns:a16="http://schemas.microsoft.com/office/drawing/2014/main" id="{DA5D9104-B1A6-2147-8580-D98BD6D3A609}"/>
              </a:ext>
            </a:extLst>
          </p:cNvPr>
          <p:cNvSpPr>
            <a:spLocks noGrp="1"/>
          </p:cNvSpPr>
          <p:nvPr>
            <p:ph type="body" sz="quarter" idx="16" hasCustomPrompt="1"/>
          </p:nvPr>
        </p:nvSpPr>
        <p:spPr>
          <a:xfrm>
            <a:off x="5185315" y="6200079"/>
            <a:ext cx="9390489" cy="1828800"/>
          </a:xfrm>
          <a:prstGeom prst="rect">
            <a:avLst/>
          </a:prstGeom>
        </p:spPr>
        <p:txBody>
          <a:bodyPr/>
          <a:lstStyle>
            <a:lvl1pPr marL="0" indent="0" algn="l">
              <a:lnSpc>
                <a:spcPts val="3000"/>
              </a:lnSpc>
              <a:spcBef>
                <a:spcPts val="0"/>
              </a:spcBef>
              <a:buNone/>
              <a:defRPr sz="2000" b="1" i="0">
                <a:solidFill>
                  <a:schemeClr val="tx1">
                    <a:lumMod val="60000"/>
                    <a:lumOff val="40000"/>
                  </a:schemeClr>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 adipiscing elit, si diam nonummy del nibh euismod tincidunt ut laoreet dolore magna aliquam erat volutpat. Ut wisi enim ad minim veniam, quis nostrud exerci tation ullamco perv suscipit lobortis nisl. Lorem ipsum dolor sit amet, sit amet consectetue adipiscing dolor diam nisl enim elit.</a:t>
            </a:r>
          </a:p>
        </p:txBody>
      </p:sp>
      <p:cxnSp>
        <p:nvCxnSpPr>
          <p:cNvPr id="11" name="Straight Connector 10">
            <a:extLst>
              <a:ext uri="{FF2B5EF4-FFF2-40B4-BE49-F238E27FC236}">
                <a16:creationId xmlns="" xmlns:a16="http://schemas.microsoft.com/office/drawing/2014/main" id="{919EE7F4-838B-664E-B4A0-42CD667A750A}"/>
              </a:ext>
            </a:extLst>
          </p:cNvPr>
          <p:cNvCxnSpPr/>
          <p:nvPr userDrawn="1"/>
        </p:nvCxnSpPr>
        <p:spPr>
          <a:xfrm>
            <a:off x="5185316" y="6010506"/>
            <a:ext cx="1159727" cy="0"/>
          </a:xfrm>
          <a:prstGeom prst="line">
            <a:avLst/>
          </a:prstGeom>
          <a:ln w="28575" cap="rnd">
            <a:solidFill>
              <a:schemeClr val="accent4"/>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648254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ap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ext Placeholder 8">
            <a:extLst>
              <a:ext uri="{FF2B5EF4-FFF2-40B4-BE49-F238E27FC236}">
                <a16:creationId xmlns="" xmlns:a16="http://schemas.microsoft.com/office/drawing/2014/main" id="{F25C759E-E94A-9E46-B4BD-E31C2967EE2F}"/>
              </a:ext>
            </a:extLst>
          </p:cNvPr>
          <p:cNvSpPr>
            <a:spLocks noGrp="1"/>
          </p:cNvSpPr>
          <p:nvPr>
            <p:ph type="body" sz="quarter" idx="10" hasCustomPrompt="1"/>
          </p:nvPr>
        </p:nvSpPr>
        <p:spPr>
          <a:xfrm>
            <a:off x="1584960" y="2789854"/>
            <a:ext cx="5157216" cy="2781890"/>
          </a:xfrm>
          <a:prstGeom prst="rect">
            <a:avLst/>
          </a:prstGeom>
        </p:spPr>
        <p:txBody>
          <a:bodyPr anchor="t">
            <a:noAutofit/>
          </a:bodyPr>
          <a:lstStyle>
            <a:lvl1pPr marL="0" indent="0" algn="l">
              <a:lnSpc>
                <a:spcPts val="11000"/>
              </a:lnSpc>
              <a:buNone/>
              <a:defRPr sz="105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COVER SLIDE</a:t>
            </a:r>
            <a:endParaRPr lang="pt-BR"/>
          </a:p>
        </p:txBody>
      </p:sp>
      <p:pic>
        <p:nvPicPr>
          <p:cNvPr id="6" name="Picture 5">
            <a:extLst>
              <a:ext uri="{FF2B5EF4-FFF2-40B4-BE49-F238E27FC236}">
                <a16:creationId xmlns="" xmlns:a16="http://schemas.microsoft.com/office/drawing/2014/main" id="{E54472F1-C2E7-D94E-B122-98A6D59F375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07168" y="4840224"/>
            <a:ext cx="3615816" cy="1120604"/>
          </a:xfrm>
          <a:prstGeom prst="rect">
            <a:avLst/>
          </a:prstGeom>
        </p:spPr>
      </p:pic>
      <p:pic>
        <p:nvPicPr>
          <p:cNvPr id="3" name="Picture 2">
            <a:extLst>
              <a:ext uri="{FF2B5EF4-FFF2-40B4-BE49-F238E27FC236}">
                <a16:creationId xmlns="" xmlns:a16="http://schemas.microsoft.com/office/drawing/2014/main" id="{CF913395-E1C8-1149-9AD1-BCD709137B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4058011" y="5071872"/>
            <a:ext cx="843465" cy="658368"/>
          </a:xfrm>
          <a:prstGeom prst="rect">
            <a:avLst/>
          </a:prstGeom>
        </p:spPr>
      </p:pic>
      <p:sp>
        <p:nvSpPr>
          <p:cNvPr id="4" name="TextBox 3">
            <a:extLst>
              <a:ext uri="{FF2B5EF4-FFF2-40B4-BE49-F238E27FC236}">
                <a16:creationId xmlns="" xmlns:a16="http://schemas.microsoft.com/office/drawing/2014/main" id="{091F0F41-3A7F-F64F-8244-8BC5EC2E5889}"/>
              </a:ext>
            </a:extLst>
          </p:cNvPr>
          <p:cNvSpPr txBox="1"/>
          <p:nvPr userDrawn="1"/>
        </p:nvSpPr>
        <p:spPr>
          <a:xfrm>
            <a:off x="10107168" y="8180832"/>
            <a:ext cx="2414016" cy="322558"/>
          </a:xfrm>
          <a:prstGeom prst="rect">
            <a:avLst/>
          </a:prstGeom>
        </p:spPr>
        <p:txBody>
          <a:bodyPr wrap="none" rtlCol="0" anchor="ctr">
            <a:normAutofit/>
          </a:bodyPr>
          <a:lstStyle/>
          <a:p>
            <a:pPr marL="0" marR="0" lvl="0" indent="0" algn="l" defTabSz="1218895" rtl="0" eaLnBrk="1" fontAlgn="auto" latinLnBrk="0" hangingPunct="1">
              <a:lnSpc>
                <a:spcPct val="100000"/>
              </a:lnSpc>
              <a:spcBef>
                <a:spcPts val="0"/>
              </a:spcBef>
              <a:spcAft>
                <a:spcPts val="0"/>
              </a:spcAft>
              <a:buClrTx/>
              <a:buSzTx/>
              <a:buFontTx/>
              <a:buNone/>
              <a:tabLst/>
              <a:defRPr/>
            </a:pPr>
            <a:r>
              <a:rPr lang="en-US" sz="850" b="0" i="0" spc="150" baseline="0">
                <a:solidFill>
                  <a:schemeClr val="bg1"/>
                </a:solidFill>
                <a:latin typeface="Lato" panose="020F0502020204030203" pitchFamily="34" charset="77"/>
              </a:rPr>
              <a:t>TODOS OS DIREITOS RESERVADOS</a:t>
            </a:r>
            <a:endParaRPr lang="pt-BR" sz="850" b="0" i="0" spc="150" baseline="0">
              <a:solidFill>
                <a:schemeClr val="bg1"/>
              </a:solidFill>
              <a:latin typeface="Lato" panose="020F0502020204030203" pitchFamily="34" charset="77"/>
            </a:endParaRPr>
          </a:p>
        </p:txBody>
      </p:sp>
      <p:sp>
        <p:nvSpPr>
          <p:cNvPr id="5" name="Oval 4">
            <a:extLst>
              <a:ext uri="{FF2B5EF4-FFF2-40B4-BE49-F238E27FC236}">
                <a16:creationId xmlns="" xmlns:a16="http://schemas.microsoft.com/office/drawing/2014/main" id="{71015E39-2D3E-B64C-BFBC-0918323F5D2B}"/>
              </a:ext>
            </a:extLst>
          </p:cNvPr>
          <p:cNvSpPr/>
          <p:nvPr userDrawn="1"/>
        </p:nvSpPr>
        <p:spPr>
          <a:xfrm>
            <a:off x="12856741" y="7976999"/>
            <a:ext cx="109728" cy="109728"/>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TextBox 8">
            <a:extLst>
              <a:ext uri="{FF2B5EF4-FFF2-40B4-BE49-F238E27FC236}">
                <a16:creationId xmlns="" xmlns:a16="http://schemas.microsoft.com/office/drawing/2014/main" id="{013D763A-2A3B-7C4B-8329-DD4032CAD791}"/>
              </a:ext>
            </a:extLst>
          </p:cNvPr>
          <p:cNvSpPr txBox="1"/>
          <p:nvPr userDrawn="1"/>
        </p:nvSpPr>
        <p:spPr>
          <a:xfrm>
            <a:off x="12991211" y="8077730"/>
            <a:ext cx="1066800" cy="413468"/>
          </a:xfrm>
          <a:prstGeom prst="rect">
            <a:avLst/>
          </a:prstGeom>
        </p:spPr>
        <p:txBody>
          <a:bodyPr wrap="none" rtlCol="0" anchor="ctr">
            <a:normAutofit/>
          </a:bodyPr>
          <a:lstStyle/>
          <a:p>
            <a:pPr marL="0" marR="0" lvl="0" indent="0" algn="l" defTabSz="1218895" rtl="0" eaLnBrk="1" fontAlgn="auto" latinLnBrk="0" hangingPunct="1">
              <a:lnSpc>
                <a:spcPct val="100000"/>
              </a:lnSpc>
              <a:spcBef>
                <a:spcPts val="0"/>
              </a:spcBef>
              <a:spcAft>
                <a:spcPts val="0"/>
              </a:spcAft>
              <a:buClrTx/>
              <a:buSzTx/>
              <a:buFontTx/>
              <a:buNone/>
              <a:tabLst/>
              <a:defRPr/>
            </a:pPr>
            <a:r>
              <a:rPr lang="en-US" sz="1800" b="1" i="0" spc="150" baseline="0">
                <a:solidFill>
                  <a:schemeClr val="bg1"/>
                </a:solidFill>
                <a:latin typeface="Lato Black" panose="020F0502020204030203" pitchFamily="34" charset="77"/>
              </a:rPr>
              <a:t>2018</a:t>
            </a:r>
            <a:endParaRPr lang="pt-BR" sz="1800" b="1" i="0" spc="150" baseline="0">
              <a:solidFill>
                <a:schemeClr val="bg1"/>
              </a:solidFill>
              <a:latin typeface="Lato Black" panose="020F0502020204030203" pitchFamily="34" charset="77"/>
            </a:endParaRPr>
          </a:p>
        </p:txBody>
      </p:sp>
      <p:sp>
        <p:nvSpPr>
          <p:cNvPr id="10" name="Text Placeholder 8">
            <a:extLst>
              <a:ext uri="{FF2B5EF4-FFF2-40B4-BE49-F238E27FC236}">
                <a16:creationId xmlns="" xmlns:a16="http://schemas.microsoft.com/office/drawing/2014/main" id="{D91C52FA-E57C-3545-8648-B26D09AAA0A7}"/>
              </a:ext>
            </a:extLst>
          </p:cNvPr>
          <p:cNvSpPr>
            <a:spLocks noGrp="1"/>
          </p:cNvSpPr>
          <p:nvPr>
            <p:ph type="body" sz="quarter" idx="11" hasCustomPrompt="1"/>
          </p:nvPr>
        </p:nvSpPr>
        <p:spPr>
          <a:xfrm>
            <a:off x="12991211" y="7827264"/>
            <a:ext cx="1097280" cy="365760"/>
          </a:xfrm>
          <a:prstGeom prst="rect">
            <a:avLst/>
          </a:prstGeom>
        </p:spPr>
        <p:txBody>
          <a:bodyPr anchor="ctr">
            <a:noAutofit/>
          </a:bodyPr>
          <a:lstStyle>
            <a:lvl1pPr marL="0" indent="0" algn="l">
              <a:lnSpc>
                <a:spcPct val="100000"/>
              </a:lnSpc>
              <a:buNone/>
              <a:defRPr sz="1800" b="0" i="0" baseline="0">
                <a:solidFill>
                  <a:schemeClr val="bg1"/>
                </a:solidFill>
                <a:latin typeface="Lato" panose="020F0502020204030203" pitchFamily="34" charset="77"/>
                <a:ea typeface="Lato" panose="020F0502020204030203" pitchFamily="34" charset="77"/>
                <a:cs typeface="Arial Narrow" charset="0"/>
              </a:defRPr>
            </a:lvl1pPr>
          </a:lstStyle>
          <a:p>
            <a:pPr lvl="0"/>
            <a:r>
              <a:rPr lang="en-US"/>
              <a:t>Mês</a:t>
            </a:r>
            <a:endParaRPr lang="pt-BR"/>
          </a:p>
        </p:txBody>
      </p:sp>
      <p:sp>
        <p:nvSpPr>
          <p:cNvPr id="11" name="Text Placeholder 8">
            <a:extLst>
              <a:ext uri="{FF2B5EF4-FFF2-40B4-BE49-F238E27FC236}">
                <a16:creationId xmlns="" xmlns:a16="http://schemas.microsoft.com/office/drawing/2014/main" id="{DA642752-53BE-614F-85FA-729B0063CC80}"/>
              </a:ext>
            </a:extLst>
          </p:cNvPr>
          <p:cNvSpPr>
            <a:spLocks noGrp="1"/>
          </p:cNvSpPr>
          <p:nvPr>
            <p:ph type="body" sz="quarter" idx="12" hasCustomPrompt="1"/>
          </p:nvPr>
        </p:nvSpPr>
        <p:spPr>
          <a:xfrm>
            <a:off x="1584960" y="6196319"/>
            <a:ext cx="5157216" cy="2145792"/>
          </a:xfrm>
          <a:prstGeom prst="rect">
            <a:avLst/>
          </a:prstGeom>
        </p:spPr>
        <p:txBody>
          <a:bodyPr anchor="t">
            <a:noAutofit/>
          </a:bodyPr>
          <a:lstStyle>
            <a:lvl1pPr marL="0" indent="0" algn="l">
              <a:lnSpc>
                <a:spcPts val="3200"/>
              </a:lnSpc>
              <a:spcBef>
                <a:spcPts val="0"/>
              </a:spcBef>
              <a:buNone/>
              <a:defRPr sz="2800" b="0" i="0" baseline="0">
                <a:solidFill>
                  <a:schemeClr val="tx1"/>
                </a:solidFill>
                <a:latin typeface="Lato" panose="020F0502020204030203" pitchFamily="34" charset="77"/>
                <a:ea typeface="Lato" panose="020F0502020204030203" pitchFamily="34" charset="77"/>
                <a:cs typeface="Arial Narrow" charset="0"/>
              </a:defRPr>
            </a:lvl1pPr>
          </a:lstStyle>
          <a:p>
            <a:pPr lvl="0"/>
            <a:r>
              <a:rPr lang="en-US"/>
              <a:t>Novo template para criação de apresentações.</a:t>
            </a:r>
          </a:p>
        </p:txBody>
      </p:sp>
    </p:spTree>
    <p:extLst>
      <p:ext uri="{BB962C8B-B14F-4D97-AF65-F5344CB8AC3E}">
        <p14:creationId xmlns:p14="http://schemas.microsoft.com/office/powerpoint/2010/main" val="1827336327"/>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í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F274946D-8981-314E-8EDE-1D06BC218832}"/>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1">
                    <a:alpha val="65000"/>
                  </a:schemeClr>
                </a:solidFill>
                <a:latin typeface="Lato" panose="020F0502020204030203" pitchFamily="34" charset="77"/>
                <a:ea typeface="Arial Narrow" charset="0"/>
                <a:cs typeface="Arial Narrow" charset="0"/>
              </a:rPr>
              <a:pPr/>
              <a:t>‹nº›</a:t>
            </a:fld>
            <a:endParaRPr lang="pt-BR" sz="1600" b="0" i="0">
              <a:solidFill>
                <a:schemeClr val="bg1">
                  <a:alpha val="65000"/>
                </a:schemeClr>
              </a:solidFill>
              <a:latin typeface="Lato" panose="020F0502020204030203" pitchFamily="34" charset="77"/>
              <a:ea typeface="Arial Narrow" charset="0"/>
              <a:cs typeface="Arial Narrow" charset="0"/>
            </a:endParaRPr>
          </a:p>
        </p:txBody>
      </p:sp>
      <p:sp>
        <p:nvSpPr>
          <p:cNvPr id="4" name="Text Placeholder 8">
            <a:extLst>
              <a:ext uri="{FF2B5EF4-FFF2-40B4-BE49-F238E27FC236}">
                <a16:creationId xmlns="" xmlns:a16="http://schemas.microsoft.com/office/drawing/2014/main" id="{DA6657A7-BD3A-5641-972F-425B2E7673D2}"/>
              </a:ext>
            </a:extLst>
          </p:cNvPr>
          <p:cNvSpPr>
            <a:spLocks noGrp="1"/>
          </p:cNvSpPr>
          <p:nvPr>
            <p:ph type="body" sz="quarter" idx="12" hasCustomPrompt="1"/>
          </p:nvPr>
        </p:nvSpPr>
        <p:spPr>
          <a:xfrm>
            <a:off x="1584960" y="5632704"/>
            <a:ext cx="5157216" cy="2145792"/>
          </a:xfrm>
          <a:prstGeom prst="rect">
            <a:avLst/>
          </a:prstGeom>
        </p:spPr>
        <p:txBody>
          <a:bodyPr anchor="t">
            <a:noAutofit/>
          </a:bodyPr>
          <a:lstStyle>
            <a:lvl1pPr marL="0" indent="0" algn="l">
              <a:lnSpc>
                <a:spcPts val="3200"/>
              </a:lnSpc>
              <a:spcBef>
                <a:spcPts val="0"/>
              </a:spcBef>
              <a:buNone/>
              <a:defRPr sz="2800" b="0" i="0" baseline="0">
                <a:solidFill>
                  <a:schemeClr val="tx1"/>
                </a:solidFill>
                <a:latin typeface="Lato" panose="020F0502020204030203" pitchFamily="34" charset="77"/>
                <a:ea typeface="Lato" panose="020F0502020204030203" pitchFamily="34" charset="77"/>
                <a:cs typeface="Arial Narrow" charset="0"/>
              </a:defRPr>
            </a:lvl1pPr>
          </a:lstStyle>
          <a:p>
            <a:pPr lvl="0"/>
            <a:r>
              <a:rPr lang="en-US"/>
              <a:t>Novo template para criação de apresentações.</a:t>
            </a:r>
          </a:p>
        </p:txBody>
      </p:sp>
      <p:sp>
        <p:nvSpPr>
          <p:cNvPr id="5" name="Text Placeholder 8">
            <a:extLst>
              <a:ext uri="{FF2B5EF4-FFF2-40B4-BE49-F238E27FC236}">
                <a16:creationId xmlns="" xmlns:a16="http://schemas.microsoft.com/office/drawing/2014/main" id="{9903A6BB-A0B4-CF46-8796-4C576752C0C1}"/>
              </a:ext>
            </a:extLst>
          </p:cNvPr>
          <p:cNvSpPr>
            <a:spLocks noGrp="1"/>
          </p:cNvSpPr>
          <p:nvPr>
            <p:ph type="body" sz="quarter" idx="10" hasCustomPrompt="1"/>
          </p:nvPr>
        </p:nvSpPr>
        <p:spPr>
          <a:xfrm>
            <a:off x="1584959" y="2894025"/>
            <a:ext cx="6146929" cy="2117812"/>
          </a:xfrm>
          <a:prstGeom prst="rect">
            <a:avLst/>
          </a:prstGeom>
        </p:spPr>
        <p:txBody>
          <a:bodyPr anchor="t">
            <a:noAutofit/>
          </a:bodyPr>
          <a:lstStyle>
            <a:lvl1pPr marL="0" indent="0" algn="l">
              <a:lnSpc>
                <a:spcPts val="8200"/>
              </a:lnSpc>
              <a:buNone/>
              <a:defRPr sz="82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SEPARATA VÍDEO</a:t>
            </a:r>
            <a:endParaRPr lang="pt-BR"/>
          </a:p>
        </p:txBody>
      </p:sp>
      <p:pic>
        <p:nvPicPr>
          <p:cNvPr id="6" name="Picture 5">
            <a:extLst>
              <a:ext uri="{FF2B5EF4-FFF2-40B4-BE49-F238E27FC236}">
                <a16:creationId xmlns="" xmlns:a16="http://schemas.microsoft.com/office/drawing/2014/main" id="{6C735F86-72C9-4D48-A775-59C1C2E97BB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4058011" y="5071872"/>
            <a:ext cx="843465" cy="658368"/>
          </a:xfrm>
          <a:prstGeom prst="rect">
            <a:avLst/>
          </a:prstGeom>
        </p:spPr>
      </p:pic>
    </p:spTree>
    <p:extLst>
      <p:ext uri="{BB962C8B-B14F-4D97-AF65-F5344CB8AC3E}">
        <p14:creationId xmlns:p14="http://schemas.microsoft.com/office/powerpoint/2010/main" val="126788961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ncerram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8">
            <a:extLst>
              <a:ext uri="{FF2B5EF4-FFF2-40B4-BE49-F238E27FC236}">
                <a16:creationId xmlns="" xmlns:a16="http://schemas.microsoft.com/office/drawing/2014/main" id="{6003AC7B-BD7C-DC48-A941-33FCECFB94B1}"/>
              </a:ext>
            </a:extLst>
          </p:cNvPr>
          <p:cNvSpPr>
            <a:spLocks noGrp="1"/>
          </p:cNvSpPr>
          <p:nvPr>
            <p:ph type="body" sz="quarter" idx="11" hasCustomPrompt="1"/>
          </p:nvPr>
        </p:nvSpPr>
        <p:spPr>
          <a:xfrm>
            <a:off x="1232763" y="1171351"/>
            <a:ext cx="4811794" cy="895374"/>
          </a:xfrm>
          <a:prstGeom prst="rect">
            <a:avLst/>
          </a:prstGeom>
        </p:spPr>
        <p:txBody>
          <a:bodyPr>
            <a:normAutofit/>
          </a:bodyPr>
          <a:lstStyle>
            <a:lvl1pPr marL="0" indent="0" algn="l">
              <a:lnSpc>
                <a:spcPts val="6300"/>
              </a:lnSpc>
              <a:buNone/>
              <a:defRPr sz="54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OBRIGADO</a:t>
            </a:r>
          </a:p>
        </p:txBody>
      </p:sp>
      <p:pic>
        <p:nvPicPr>
          <p:cNvPr id="16" name="Picture 7">
            <a:extLst>
              <a:ext uri="{FF2B5EF4-FFF2-40B4-BE49-F238E27FC236}">
                <a16:creationId xmlns="" xmlns:a16="http://schemas.microsoft.com/office/drawing/2014/main" id="{E7E83F48-70AF-3C43-A6F5-1A721B311F7A}"/>
              </a:ext>
            </a:extLst>
          </p:cNvPr>
          <p:cNvPicPr>
            <a:picLocks noChangeAspect="1"/>
          </p:cNvPicPr>
          <p:nvPr userDrawn="1"/>
        </p:nvPicPr>
        <p:blipFill>
          <a:blip r:embed="rId3">
            <a:biLevel thresh="25000"/>
          </a:blip>
          <a:srcRect/>
          <a:stretch>
            <a:fillRect/>
          </a:stretch>
        </p:blipFill>
        <p:spPr bwMode="auto">
          <a:xfrm>
            <a:off x="1232763" y="2377035"/>
            <a:ext cx="1059690" cy="1059687"/>
          </a:xfrm>
          <a:prstGeom prst="rect">
            <a:avLst/>
          </a:prstGeom>
          <a:noFill/>
          <a:ln w="9525">
            <a:noFill/>
            <a:miter lim="800000"/>
            <a:headEnd/>
            <a:tailEnd/>
          </a:ln>
        </p:spPr>
      </p:pic>
      <p:sp>
        <p:nvSpPr>
          <p:cNvPr id="17" name="Text Placeholder 8">
            <a:extLst>
              <a:ext uri="{FF2B5EF4-FFF2-40B4-BE49-F238E27FC236}">
                <a16:creationId xmlns="" xmlns:a16="http://schemas.microsoft.com/office/drawing/2014/main" id="{01FCEFE7-32F6-814F-BA96-3769C5F229A8}"/>
              </a:ext>
            </a:extLst>
          </p:cNvPr>
          <p:cNvSpPr>
            <a:spLocks noGrp="1"/>
          </p:cNvSpPr>
          <p:nvPr>
            <p:ph type="body" sz="quarter" idx="12" hasCustomPrompt="1"/>
          </p:nvPr>
        </p:nvSpPr>
        <p:spPr>
          <a:xfrm>
            <a:off x="2485468" y="2648330"/>
            <a:ext cx="6287991" cy="440524"/>
          </a:xfrm>
          <a:prstGeom prst="rect">
            <a:avLst/>
          </a:prstGeom>
        </p:spPr>
        <p:txBody>
          <a:bodyPr anchor="t">
            <a:noAutofit/>
          </a:bodyPr>
          <a:lstStyle>
            <a:lvl1pPr marL="0" indent="0" algn="l">
              <a:lnSpc>
                <a:spcPct val="100000"/>
              </a:lnSpc>
              <a:buNone/>
              <a:defRPr sz="2400" b="1"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NOME E ÚLTIMO SOBRENOME</a:t>
            </a:r>
          </a:p>
        </p:txBody>
      </p:sp>
      <p:sp>
        <p:nvSpPr>
          <p:cNvPr id="18" name="Text Placeholder 8">
            <a:extLst>
              <a:ext uri="{FF2B5EF4-FFF2-40B4-BE49-F238E27FC236}">
                <a16:creationId xmlns="" xmlns:a16="http://schemas.microsoft.com/office/drawing/2014/main" id="{E206C24C-A1B4-584A-9EE5-833BE5CE2F68}"/>
              </a:ext>
            </a:extLst>
          </p:cNvPr>
          <p:cNvSpPr>
            <a:spLocks noGrp="1"/>
          </p:cNvSpPr>
          <p:nvPr>
            <p:ph type="body" sz="quarter" idx="13" hasCustomPrompt="1"/>
          </p:nvPr>
        </p:nvSpPr>
        <p:spPr>
          <a:xfrm>
            <a:off x="2485468" y="3223456"/>
            <a:ext cx="6287991" cy="483963"/>
          </a:xfrm>
          <a:prstGeom prst="rect">
            <a:avLst/>
          </a:prstGeom>
        </p:spPr>
        <p:txBody>
          <a:bodyPr anchor="t">
            <a:noAutofit/>
          </a:bodyPr>
          <a:lstStyle>
            <a:lvl1pPr marL="0" marR="0" indent="0" algn="l" defTabSz="725531" rtl="0" eaLnBrk="1" fontAlgn="auto" latinLnBrk="0" hangingPunct="1">
              <a:lnSpc>
                <a:spcPct val="100000"/>
              </a:lnSpc>
              <a:spcBef>
                <a:spcPts val="52"/>
              </a:spcBef>
              <a:spcAft>
                <a:spcPts val="600"/>
              </a:spcAft>
              <a:buClrTx/>
              <a:buSzTx/>
              <a:buFont typeface="+mj-lt"/>
              <a:buNone/>
              <a:tabLst/>
              <a:defRPr sz="2400" b="0" i="0" baseline="0">
                <a:solidFill>
                  <a:schemeClr val="bg2"/>
                </a:solidFill>
                <a:latin typeface="Lato" panose="020F0502020204030203" pitchFamily="34" charset="77"/>
                <a:ea typeface="Lato" panose="020F0502020204030203" pitchFamily="34" charset="77"/>
                <a:cs typeface="Arial Narrow" charset="0"/>
              </a:defRPr>
            </a:lvl1pPr>
          </a:lstStyle>
          <a:p>
            <a:pPr lvl="0"/>
            <a:r>
              <a:rPr lang="en-US" dirty="0" err="1"/>
              <a:t>Área</a:t>
            </a:r>
            <a:r>
              <a:rPr lang="en-US" dirty="0"/>
              <a:t> de </a:t>
            </a:r>
            <a:r>
              <a:rPr lang="en-US" dirty="0" err="1"/>
              <a:t>atuação</a:t>
            </a:r>
            <a:endParaRPr lang="en-US" dirty="0"/>
          </a:p>
        </p:txBody>
      </p:sp>
      <p:sp>
        <p:nvSpPr>
          <p:cNvPr id="19" name="Text Placeholder 8">
            <a:extLst>
              <a:ext uri="{FF2B5EF4-FFF2-40B4-BE49-F238E27FC236}">
                <a16:creationId xmlns="" xmlns:a16="http://schemas.microsoft.com/office/drawing/2014/main" id="{F09307F7-602A-8E46-8E64-198AA6F423CB}"/>
              </a:ext>
            </a:extLst>
          </p:cNvPr>
          <p:cNvSpPr>
            <a:spLocks noGrp="1"/>
          </p:cNvSpPr>
          <p:nvPr>
            <p:ph type="body" sz="quarter" idx="14" hasCustomPrompt="1"/>
          </p:nvPr>
        </p:nvSpPr>
        <p:spPr>
          <a:xfrm>
            <a:off x="2485468" y="3842021"/>
            <a:ext cx="6287991" cy="483963"/>
          </a:xfrm>
          <a:prstGeom prst="rect">
            <a:avLst/>
          </a:prstGeom>
        </p:spPr>
        <p:txBody>
          <a:bodyPr anchor="t">
            <a:noAutofit/>
          </a:bodyPr>
          <a:lstStyle>
            <a:lvl1pPr marL="0" marR="0" indent="0" algn="l" defTabSz="725531" rtl="0" eaLnBrk="1" fontAlgn="auto" latinLnBrk="0" hangingPunct="1">
              <a:lnSpc>
                <a:spcPct val="100000"/>
              </a:lnSpc>
              <a:spcBef>
                <a:spcPts val="52"/>
              </a:spcBef>
              <a:spcAft>
                <a:spcPts val="600"/>
              </a:spcAft>
              <a:buClrTx/>
              <a:buSzTx/>
              <a:buFont typeface="+mj-lt"/>
              <a:buNone/>
              <a:tabLst/>
              <a:defRPr sz="2400" b="0" i="0" baseline="0">
                <a:solidFill>
                  <a:schemeClr val="bg2"/>
                </a:solidFill>
                <a:latin typeface="Lato" panose="020F0502020204030203" pitchFamily="34" charset="77"/>
                <a:ea typeface="Lato" panose="020F0502020204030203" pitchFamily="34" charset="77"/>
                <a:cs typeface="Arial Narrow" charset="0"/>
              </a:defRPr>
            </a:lvl1pPr>
          </a:lstStyle>
          <a:p>
            <a:pPr lvl="0"/>
            <a:r>
              <a:rPr lang="en-US" dirty="0"/>
              <a:t>Contato telefônico</a:t>
            </a:r>
          </a:p>
        </p:txBody>
      </p:sp>
      <p:sp>
        <p:nvSpPr>
          <p:cNvPr id="20" name="Text Placeholder 8">
            <a:extLst>
              <a:ext uri="{FF2B5EF4-FFF2-40B4-BE49-F238E27FC236}">
                <a16:creationId xmlns="" xmlns:a16="http://schemas.microsoft.com/office/drawing/2014/main" id="{ACC8E08F-1D0F-8C45-883D-013D903EB37C}"/>
              </a:ext>
            </a:extLst>
          </p:cNvPr>
          <p:cNvSpPr>
            <a:spLocks noGrp="1"/>
          </p:cNvSpPr>
          <p:nvPr>
            <p:ph type="body" sz="quarter" idx="15" hasCustomPrompt="1"/>
          </p:nvPr>
        </p:nvSpPr>
        <p:spPr>
          <a:xfrm>
            <a:off x="2485468" y="4460586"/>
            <a:ext cx="6287991" cy="483963"/>
          </a:xfrm>
          <a:prstGeom prst="rect">
            <a:avLst/>
          </a:prstGeom>
        </p:spPr>
        <p:txBody>
          <a:bodyPr anchor="t">
            <a:noAutofit/>
          </a:bodyPr>
          <a:lstStyle>
            <a:lvl1pPr marL="0" marR="0" indent="0" algn="l" defTabSz="725531" rtl="0" eaLnBrk="1" fontAlgn="auto" latinLnBrk="0" hangingPunct="1">
              <a:lnSpc>
                <a:spcPct val="100000"/>
              </a:lnSpc>
              <a:spcBef>
                <a:spcPts val="52"/>
              </a:spcBef>
              <a:spcAft>
                <a:spcPts val="600"/>
              </a:spcAft>
              <a:buClrTx/>
              <a:buSzTx/>
              <a:buFont typeface="+mj-lt"/>
              <a:buNone/>
              <a:tabLst/>
              <a:defRPr sz="2400" b="0" i="0" baseline="0">
                <a:solidFill>
                  <a:schemeClr val="bg2"/>
                </a:solidFill>
                <a:latin typeface="Lato" panose="020F0502020204030203" pitchFamily="34" charset="77"/>
                <a:ea typeface="Lato" panose="020F0502020204030203" pitchFamily="34" charset="77"/>
                <a:cs typeface="Arial Narrow" charset="0"/>
              </a:defRPr>
            </a:lvl1pPr>
          </a:lstStyle>
          <a:p>
            <a:pPr lvl="0"/>
            <a:r>
              <a:rPr lang="en-US" dirty="0"/>
              <a:t>E-mail@totvs.com.br</a:t>
            </a:r>
          </a:p>
        </p:txBody>
      </p:sp>
      <p:sp>
        <p:nvSpPr>
          <p:cNvPr id="21" name="Text Placeholder 3">
            <a:extLst>
              <a:ext uri="{FF2B5EF4-FFF2-40B4-BE49-F238E27FC236}">
                <a16:creationId xmlns="" xmlns:a16="http://schemas.microsoft.com/office/drawing/2014/main" id="{988AB966-FF0A-6E43-BD2F-392942FB8E55}"/>
              </a:ext>
            </a:extLst>
          </p:cNvPr>
          <p:cNvSpPr>
            <a:spLocks noGrp="1"/>
          </p:cNvSpPr>
          <p:nvPr>
            <p:ph type="body" sz="quarter" idx="16" hasCustomPrompt="1"/>
          </p:nvPr>
        </p:nvSpPr>
        <p:spPr>
          <a:xfrm>
            <a:off x="9522887" y="5290560"/>
            <a:ext cx="5347356" cy="397546"/>
          </a:xfrm>
          <a:prstGeom prst="rect">
            <a:avLst/>
          </a:prstGeom>
        </p:spPr>
        <p:txBody>
          <a:bodyPr/>
          <a:lstStyle>
            <a:lvl1pPr marL="0" indent="0">
              <a:buNone/>
              <a:defRPr sz="2000" b="1" i="0">
                <a:solidFill>
                  <a:srgbClr val="FFFFFF"/>
                </a:solidFill>
                <a:latin typeface="Lato Black" panose="020F0502020204030203" pitchFamily="34" charset="77"/>
                <a:ea typeface="Lato Black" panose="020F0502020204030203" pitchFamily="34" charset="77"/>
                <a:cs typeface="Arial Narrow" charset="0"/>
              </a:defRPr>
            </a:lvl1pPr>
          </a:lstStyle>
          <a:p>
            <a:pPr lvl="0"/>
            <a:r>
              <a:rPr lang="pt-BR"/>
              <a:t>Tecnologia + Conhecimento são nosso DNA.</a:t>
            </a:r>
          </a:p>
        </p:txBody>
      </p:sp>
      <p:sp>
        <p:nvSpPr>
          <p:cNvPr id="22" name="Text Placeholder 3">
            <a:extLst>
              <a:ext uri="{FF2B5EF4-FFF2-40B4-BE49-F238E27FC236}">
                <a16:creationId xmlns="" xmlns:a16="http://schemas.microsoft.com/office/drawing/2014/main" id="{BC5B7798-87C0-A047-BEB6-F6BD740C4835}"/>
              </a:ext>
            </a:extLst>
          </p:cNvPr>
          <p:cNvSpPr>
            <a:spLocks noGrp="1"/>
          </p:cNvSpPr>
          <p:nvPr>
            <p:ph type="body" sz="quarter" idx="17" hasCustomPrompt="1"/>
          </p:nvPr>
        </p:nvSpPr>
        <p:spPr>
          <a:xfrm>
            <a:off x="9522887" y="7191603"/>
            <a:ext cx="5207619" cy="435354"/>
          </a:xfrm>
          <a:prstGeom prst="rect">
            <a:avLst/>
          </a:prstGeom>
        </p:spPr>
        <p:txBody>
          <a:bodyPr/>
          <a:lstStyle>
            <a:lvl1pPr marL="0" indent="0">
              <a:buNone/>
              <a:defRPr sz="2400" b="1" i="0">
                <a:solidFill>
                  <a:schemeClr val="accent5"/>
                </a:solidFill>
                <a:latin typeface="Lato Black" panose="020F0502020204030203" pitchFamily="34" charset="77"/>
                <a:ea typeface="Lato Black" panose="020F0502020204030203" pitchFamily="34" charset="77"/>
                <a:cs typeface="Arial Narrow" charset="0"/>
              </a:defRPr>
            </a:lvl1pPr>
          </a:lstStyle>
          <a:p>
            <a:pPr lvl="0"/>
            <a:r>
              <a:rPr lang="pt-BR"/>
              <a:t>#SOMOSTOTVERS</a:t>
            </a:r>
          </a:p>
        </p:txBody>
      </p:sp>
      <p:sp>
        <p:nvSpPr>
          <p:cNvPr id="24" name="Text Placeholder 3">
            <a:extLst>
              <a:ext uri="{FF2B5EF4-FFF2-40B4-BE49-F238E27FC236}">
                <a16:creationId xmlns="" xmlns:a16="http://schemas.microsoft.com/office/drawing/2014/main" id="{09AAA2EE-29A6-7E4F-ACE5-6B8881F4D819}"/>
              </a:ext>
            </a:extLst>
          </p:cNvPr>
          <p:cNvSpPr>
            <a:spLocks noGrp="1"/>
          </p:cNvSpPr>
          <p:nvPr>
            <p:ph type="body" sz="quarter" idx="19" hasCustomPrompt="1"/>
          </p:nvPr>
        </p:nvSpPr>
        <p:spPr>
          <a:xfrm>
            <a:off x="9522887" y="5731380"/>
            <a:ext cx="5347356" cy="397546"/>
          </a:xfrm>
          <a:prstGeom prst="rect">
            <a:avLst/>
          </a:prstGeom>
        </p:spPr>
        <p:txBody>
          <a:bodyPr/>
          <a:lstStyle>
            <a:lvl1pPr marL="0" indent="0">
              <a:buNone/>
              <a:defRPr sz="2000" b="1" i="0">
                <a:solidFill>
                  <a:srgbClr val="FFFFFF"/>
                </a:solidFill>
                <a:latin typeface="Lato Black" panose="020F0502020204030203" pitchFamily="34" charset="77"/>
                <a:ea typeface="Lato Black" panose="020F0502020204030203" pitchFamily="34" charset="77"/>
                <a:cs typeface="Arial Narrow" charset="0"/>
              </a:defRPr>
            </a:lvl1pPr>
          </a:lstStyle>
          <a:p>
            <a:pPr lvl="0"/>
            <a:r>
              <a:rPr lang="pt-BR"/>
              <a:t>O sucesso do cliente é o nosso sucesso.</a:t>
            </a:r>
          </a:p>
        </p:txBody>
      </p:sp>
      <p:sp>
        <p:nvSpPr>
          <p:cNvPr id="25" name="Text Placeholder 3">
            <a:extLst>
              <a:ext uri="{FF2B5EF4-FFF2-40B4-BE49-F238E27FC236}">
                <a16:creationId xmlns="" xmlns:a16="http://schemas.microsoft.com/office/drawing/2014/main" id="{7E9CD43A-3CDA-9544-9527-CC6023E70A71}"/>
              </a:ext>
            </a:extLst>
          </p:cNvPr>
          <p:cNvSpPr>
            <a:spLocks noGrp="1"/>
          </p:cNvSpPr>
          <p:nvPr>
            <p:ph type="body" sz="quarter" idx="20" hasCustomPrompt="1"/>
          </p:nvPr>
        </p:nvSpPr>
        <p:spPr>
          <a:xfrm>
            <a:off x="9522887" y="6172200"/>
            <a:ext cx="5347356" cy="397546"/>
          </a:xfrm>
          <a:prstGeom prst="rect">
            <a:avLst/>
          </a:prstGeom>
        </p:spPr>
        <p:txBody>
          <a:bodyPr/>
          <a:lstStyle>
            <a:lvl1pPr marL="0" indent="0">
              <a:buNone/>
              <a:defRPr sz="2000" b="1" i="0">
                <a:solidFill>
                  <a:srgbClr val="FFFFFF"/>
                </a:solidFill>
                <a:latin typeface="Lato Black" panose="020F0502020204030203" pitchFamily="34" charset="77"/>
                <a:ea typeface="Lato Black" panose="020F0502020204030203" pitchFamily="34" charset="77"/>
                <a:cs typeface="Arial Narrow" charset="0"/>
              </a:defRPr>
            </a:lvl1pPr>
          </a:lstStyle>
          <a:p>
            <a:pPr lvl="0"/>
            <a:r>
              <a:rPr lang="pt-BR"/>
              <a:t>Valorizamos gente boa que é boa gente.</a:t>
            </a:r>
          </a:p>
        </p:txBody>
      </p:sp>
      <p:grpSp>
        <p:nvGrpSpPr>
          <p:cNvPr id="26" name="Group 25">
            <a:extLst>
              <a:ext uri="{FF2B5EF4-FFF2-40B4-BE49-F238E27FC236}">
                <a16:creationId xmlns="" xmlns:a16="http://schemas.microsoft.com/office/drawing/2014/main" id="{86BAA51E-57D2-E94E-8B16-6A3BC6D596D2}"/>
              </a:ext>
            </a:extLst>
          </p:cNvPr>
          <p:cNvGrpSpPr/>
          <p:nvPr userDrawn="1"/>
        </p:nvGrpSpPr>
        <p:grpSpPr>
          <a:xfrm>
            <a:off x="1232763" y="7145854"/>
            <a:ext cx="4949195" cy="1089835"/>
            <a:chOff x="1786771" y="6857118"/>
            <a:chExt cx="4760989" cy="1048391"/>
          </a:xfrm>
        </p:grpSpPr>
        <p:grpSp>
          <p:nvGrpSpPr>
            <p:cNvPr id="27" name="Group 26">
              <a:extLst>
                <a:ext uri="{FF2B5EF4-FFF2-40B4-BE49-F238E27FC236}">
                  <a16:creationId xmlns="" xmlns:a16="http://schemas.microsoft.com/office/drawing/2014/main" id="{A3C79164-35AE-A740-9DEA-FB855BA830B2}"/>
                </a:ext>
              </a:extLst>
            </p:cNvPr>
            <p:cNvGrpSpPr/>
            <p:nvPr userDrawn="1"/>
          </p:nvGrpSpPr>
          <p:grpSpPr>
            <a:xfrm>
              <a:off x="1786771" y="6865413"/>
              <a:ext cx="1721247" cy="523073"/>
              <a:chOff x="1786771" y="6761198"/>
              <a:chExt cx="1721247" cy="523073"/>
            </a:xfrm>
          </p:grpSpPr>
          <p:pic>
            <p:nvPicPr>
              <p:cNvPr id="37" name="Picture 36" descr="icone_face.png">
                <a:extLst>
                  <a:ext uri="{FF2B5EF4-FFF2-40B4-BE49-F238E27FC236}">
                    <a16:creationId xmlns="" xmlns:a16="http://schemas.microsoft.com/office/drawing/2014/main" id="{22FCB6EE-BF10-E34F-BDEB-CB1EF4220FF7}"/>
                  </a:ext>
                </a:extLst>
              </p:cNvPr>
              <p:cNvPicPr>
                <a:picLocks noChangeAspect="1"/>
              </p:cNvPicPr>
              <p:nvPr userDrawn="1"/>
            </p:nvPicPr>
            <p:blipFill>
              <a:blip r:embed="rId4">
                <a:extLst>
                  <a:ext uri="{BEBA8EAE-BF5A-486C-A8C5-ECC9F3942E4B}">
                    <a14:imgProps xmlns:a14="http://schemas.microsoft.com/office/drawing/2010/main">
                      <a14:imgLayer r:embed="rId5">
                        <a14:imgEffect>
                          <a14:colorTemperature colorTemp="11500"/>
                        </a14:imgEffect>
                        <a14:imgEffect>
                          <a14:saturation sat="270000"/>
                        </a14:imgEffect>
                        <a14:imgEffect>
                          <a14:brightnessContrast bright="-75000" contrast="12000"/>
                        </a14:imgEffect>
                      </a14:imgLayer>
                    </a14:imgProps>
                  </a:ext>
                  <a:ext uri="{28A0092B-C50C-407E-A947-70E740481C1C}">
                    <a14:useLocalDpi xmlns:a14="http://schemas.microsoft.com/office/drawing/2010/main" val="0"/>
                  </a:ext>
                </a:extLst>
              </a:blip>
              <a:stretch>
                <a:fillRect/>
              </a:stretch>
            </p:blipFill>
            <p:spPr>
              <a:xfrm>
                <a:off x="1786771" y="6841880"/>
                <a:ext cx="297150" cy="297150"/>
              </a:xfrm>
              <a:prstGeom prst="rect">
                <a:avLst/>
              </a:prstGeom>
            </p:spPr>
          </p:pic>
          <p:sp>
            <p:nvSpPr>
              <p:cNvPr id="38" name="TextBox 37">
                <a:extLst>
                  <a:ext uri="{FF2B5EF4-FFF2-40B4-BE49-F238E27FC236}">
                    <a16:creationId xmlns="" xmlns:a16="http://schemas.microsoft.com/office/drawing/2014/main" id="{D13ED939-A49D-9D45-8A28-F8434D20D529}"/>
                  </a:ext>
                </a:extLst>
              </p:cNvPr>
              <p:cNvSpPr txBox="1"/>
              <p:nvPr userDrawn="1"/>
            </p:nvSpPr>
            <p:spPr>
              <a:xfrm>
                <a:off x="2097368" y="6761198"/>
                <a:ext cx="1410650" cy="523073"/>
              </a:xfrm>
              <a:prstGeom prst="rect">
                <a:avLst/>
              </a:prstGeom>
            </p:spPr>
            <p:txBody>
              <a:bodyPr wrap="square" rtlCol="0">
                <a:normAutofit fontScale="92500"/>
              </a:bodyPr>
              <a:lstStyle/>
              <a:p>
                <a:pPr>
                  <a:lnSpc>
                    <a:spcPct val="100000"/>
                  </a:lnSpc>
                </a:pPr>
                <a:r>
                  <a:rPr lang="pt-BR" sz="2400" b="0" i="0">
                    <a:solidFill>
                      <a:schemeClr val="bg2"/>
                    </a:solidFill>
                    <a:latin typeface="Lato" panose="020F0502020204030203" pitchFamily="34" charset="77"/>
                    <a:ea typeface="Arial Narrow" charset="0"/>
                    <a:cs typeface="Arial Narrow" charset="0"/>
                  </a:rPr>
                  <a:t>totvs.com</a:t>
                </a:r>
              </a:p>
            </p:txBody>
          </p:sp>
        </p:grpSp>
        <p:grpSp>
          <p:nvGrpSpPr>
            <p:cNvPr id="28" name="Group 27">
              <a:extLst>
                <a:ext uri="{FF2B5EF4-FFF2-40B4-BE49-F238E27FC236}">
                  <a16:creationId xmlns="" xmlns:a16="http://schemas.microsoft.com/office/drawing/2014/main" id="{971ABA4C-3CF6-B84D-8116-59061674AD4A}"/>
                </a:ext>
              </a:extLst>
            </p:cNvPr>
            <p:cNvGrpSpPr/>
            <p:nvPr userDrawn="1"/>
          </p:nvGrpSpPr>
          <p:grpSpPr>
            <a:xfrm>
              <a:off x="1794077" y="7382436"/>
              <a:ext cx="1507385" cy="523073"/>
              <a:chOff x="3443257" y="6761198"/>
              <a:chExt cx="1507385" cy="523073"/>
            </a:xfrm>
          </p:grpSpPr>
          <p:pic>
            <p:nvPicPr>
              <p:cNvPr id="35" name="Picture 34">
                <a:extLst>
                  <a:ext uri="{FF2B5EF4-FFF2-40B4-BE49-F238E27FC236}">
                    <a16:creationId xmlns="" xmlns:a16="http://schemas.microsoft.com/office/drawing/2014/main" id="{876B09B6-26C2-1D45-8B85-4561EDF6AC70}"/>
                  </a:ext>
                </a:extLst>
              </p:cNvPr>
              <p:cNvPicPr>
                <a:picLocks noChangeAspect="1"/>
              </p:cNvPicPr>
              <p:nvPr userDrawn="1"/>
            </p:nvPicPr>
            <p:blipFill>
              <a:blip r:embed="rId6">
                <a:extLst>
                  <a:ext uri="{BEBA8EAE-BF5A-486C-A8C5-ECC9F3942E4B}">
                    <a14:imgProps xmlns:a14="http://schemas.microsoft.com/office/drawing/2010/main">
                      <a14:imgLayer r:embed="rId7">
                        <a14:imgEffect>
                          <a14:colorTemperature colorTemp="11500"/>
                        </a14:imgEffect>
                        <a14:imgEffect>
                          <a14:saturation sat="270000"/>
                        </a14:imgEffect>
                        <a14:imgEffect>
                          <a14:brightnessContrast bright="-75000" contrast="12000"/>
                        </a14:imgEffect>
                      </a14:imgLayer>
                    </a14:imgProps>
                  </a:ext>
                  <a:ext uri="{28A0092B-C50C-407E-A947-70E740481C1C}">
                    <a14:useLocalDpi xmlns:a14="http://schemas.microsoft.com/office/drawing/2010/main" val="0"/>
                  </a:ext>
                </a:extLst>
              </a:blip>
              <a:stretch>
                <a:fillRect/>
              </a:stretch>
            </p:blipFill>
            <p:spPr>
              <a:xfrm>
                <a:off x="3443257" y="6841880"/>
                <a:ext cx="297150" cy="297150"/>
              </a:xfrm>
              <a:prstGeom prst="rect">
                <a:avLst/>
              </a:prstGeom>
            </p:spPr>
          </p:pic>
          <p:sp>
            <p:nvSpPr>
              <p:cNvPr id="36" name="TextBox 35">
                <a:extLst>
                  <a:ext uri="{FF2B5EF4-FFF2-40B4-BE49-F238E27FC236}">
                    <a16:creationId xmlns="" xmlns:a16="http://schemas.microsoft.com/office/drawing/2014/main" id="{F93A76A7-BB44-E44B-B9E8-2D25AA7DE9D6}"/>
                  </a:ext>
                </a:extLst>
              </p:cNvPr>
              <p:cNvSpPr txBox="1"/>
              <p:nvPr userDrawn="1"/>
            </p:nvSpPr>
            <p:spPr>
              <a:xfrm>
                <a:off x="3753854" y="6761198"/>
                <a:ext cx="1196788" cy="523073"/>
              </a:xfrm>
              <a:prstGeom prst="rect">
                <a:avLst/>
              </a:prstGeom>
            </p:spPr>
            <p:txBody>
              <a:bodyPr wrap="square" rtlCol="0">
                <a:normAutofit/>
              </a:bodyPr>
              <a:lstStyle/>
              <a:p>
                <a:pPr>
                  <a:lnSpc>
                    <a:spcPct val="100000"/>
                  </a:lnSpc>
                </a:pPr>
                <a:r>
                  <a:rPr lang="pt-BR" sz="2400" b="0" i="0">
                    <a:solidFill>
                      <a:schemeClr val="bg2"/>
                    </a:solidFill>
                    <a:latin typeface="Lato" panose="020F0502020204030203" pitchFamily="34" charset="77"/>
                    <a:ea typeface="Arial Narrow" charset="0"/>
                    <a:cs typeface="Arial Narrow" charset="0"/>
                  </a:rPr>
                  <a:t>@totvs</a:t>
                </a:r>
              </a:p>
            </p:txBody>
          </p:sp>
        </p:grpSp>
        <p:grpSp>
          <p:nvGrpSpPr>
            <p:cNvPr id="29" name="Group 28">
              <a:extLst>
                <a:ext uri="{FF2B5EF4-FFF2-40B4-BE49-F238E27FC236}">
                  <a16:creationId xmlns="" xmlns:a16="http://schemas.microsoft.com/office/drawing/2014/main" id="{A02F3F2E-C158-DA4C-9B2F-D37D455E8D87}"/>
                </a:ext>
              </a:extLst>
            </p:cNvPr>
            <p:cNvGrpSpPr/>
            <p:nvPr userDrawn="1"/>
          </p:nvGrpSpPr>
          <p:grpSpPr>
            <a:xfrm>
              <a:off x="3816320" y="6857118"/>
              <a:ext cx="2731440" cy="523073"/>
              <a:chOff x="1786771" y="7777125"/>
              <a:chExt cx="2731440" cy="523073"/>
            </a:xfrm>
          </p:grpSpPr>
          <p:pic>
            <p:nvPicPr>
              <p:cNvPr id="33" name="Picture 32">
                <a:extLst>
                  <a:ext uri="{FF2B5EF4-FFF2-40B4-BE49-F238E27FC236}">
                    <a16:creationId xmlns="" xmlns:a16="http://schemas.microsoft.com/office/drawing/2014/main" id="{B75F141A-C40F-DC44-B388-CCBA4249DB87}"/>
                  </a:ext>
                </a:extLst>
              </p:cNvPr>
              <p:cNvPicPr>
                <a:picLocks noChangeAspect="1"/>
              </p:cNvPicPr>
              <p:nvPr userDrawn="1"/>
            </p:nvPicPr>
            <p:blipFill>
              <a:blip r:embed="rId8">
                <a:extLst>
                  <a:ext uri="{BEBA8EAE-BF5A-486C-A8C5-ECC9F3942E4B}">
                    <a14:imgProps xmlns:a14="http://schemas.microsoft.com/office/drawing/2010/main">
                      <a14:imgLayer r:embed="rId9">
                        <a14:imgEffect>
                          <a14:colorTemperature colorTemp="11500"/>
                        </a14:imgEffect>
                        <a14:imgEffect>
                          <a14:brightnessContrast bright="-75000" contrast="12000"/>
                        </a14:imgEffect>
                      </a14:imgLayer>
                    </a14:imgProps>
                  </a:ext>
                  <a:ext uri="{28A0092B-C50C-407E-A947-70E740481C1C}">
                    <a14:useLocalDpi xmlns:a14="http://schemas.microsoft.com/office/drawing/2010/main" val="0"/>
                  </a:ext>
                </a:extLst>
              </a:blip>
              <a:stretch>
                <a:fillRect/>
              </a:stretch>
            </p:blipFill>
            <p:spPr>
              <a:xfrm>
                <a:off x="1786771" y="7878104"/>
                <a:ext cx="297150" cy="297150"/>
              </a:xfrm>
              <a:prstGeom prst="rect">
                <a:avLst/>
              </a:prstGeom>
            </p:spPr>
          </p:pic>
          <p:sp>
            <p:nvSpPr>
              <p:cNvPr id="34" name="TextBox 33">
                <a:extLst>
                  <a:ext uri="{FF2B5EF4-FFF2-40B4-BE49-F238E27FC236}">
                    <a16:creationId xmlns="" xmlns:a16="http://schemas.microsoft.com/office/drawing/2014/main" id="{ABA633FE-A61C-A94D-8ADD-6AE2BE127BB6}"/>
                  </a:ext>
                </a:extLst>
              </p:cNvPr>
              <p:cNvSpPr txBox="1"/>
              <p:nvPr userDrawn="1"/>
            </p:nvSpPr>
            <p:spPr>
              <a:xfrm>
                <a:off x="2102802" y="7777125"/>
                <a:ext cx="2415409" cy="523073"/>
              </a:xfrm>
              <a:prstGeom prst="rect">
                <a:avLst/>
              </a:prstGeom>
            </p:spPr>
            <p:txBody>
              <a:bodyPr wrap="square" rtlCol="0">
                <a:normAutofit/>
              </a:bodyPr>
              <a:lstStyle/>
              <a:p>
                <a:pPr>
                  <a:lnSpc>
                    <a:spcPct val="100000"/>
                  </a:lnSpc>
                </a:pPr>
                <a:r>
                  <a:rPr lang="pt-BR" sz="2400" b="0" i="0">
                    <a:solidFill>
                      <a:schemeClr val="bg2"/>
                    </a:solidFill>
                    <a:latin typeface="Lato" panose="020F0502020204030203" pitchFamily="34" charset="77"/>
                    <a:ea typeface="Arial Narrow" charset="0"/>
                    <a:cs typeface="Arial Narrow" charset="0"/>
                  </a:rPr>
                  <a:t>company/totvs</a:t>
                </a:r>
              </a:p>
            </p:txBody>
          </p:sp>
        </p:grpSp>
        <p:grpSp>
          <p:nvGrpSpPr>
            <p:cNvPr id="30" name="Group 29">
              <a:extLst>
                <a:ext uri="{FF2B5EF4-FFF2-40B4-BE49-F238E27FC236}">
                  <a16:creationId xmlns="" xmlns:a16="http://schemas.microsoft.com/office/drawing/2014/main" id="{EDA68A44-0441-B943-8D32-19C875123D57}"/>
                </a:ext>
              </a:extLst>
            </p:cNvPr>
            <p:cNvGrpSpPr/>
            <p:nvPr userDrawn="1"/>
          </p:nvGrpSpPr>
          <p:grpSpPr>
            <a:xfrm>
              <a:off x="3835201" y="7374141"/>
              <a:ext cx="2712559" cy="523073"/>
              <a:chOff x="1805652" y="8294148"/>
              <a:chExt cx="2712559" cy="523073"/>
            </a:xfrm>
          </p:grpSpPr>
          <p:pic>
            <p:nvPicPr>
              <p:cNvPr id="31" name="Picture 30">
                <a:extLst>
                  <a:ext uri="{FF2B5EF4-FFF2-40B4-BE49-F238E27FC236}">
                    <a16:creationId xmlns="" xmlns:a16="http://schemas.microsoft.com/office/drawing/2014/main" id="{5CB7359C-56FA-3541-A42A-9D752848B062}"/>
                  </a:ext>
                </a:extLst>
              </p:cNvPr>
              <p:cNvPicPr>
                <a:picLocks noChangeAspect="1"/>
              </p:cNvPicPr>
              <p:nvPr userDrawn="1"/>
            </p:nvPicPr>
            <p:blipFill rotWithShape="1">
              <a:blip r:embed="rId10">
                <a:extLst>
                  <a:ext uri="{BEBA8EAE-BF5A-486C-A8C5-ECC9F3942E4B}">
                    <a14:imgProps xmlns:a14="http://schemas.microsoft.com/office/drawing/2010/main">
                      <a14:imgLayer r:embed="rId11">
                        <a14:imgEffect>
                          <a14:colorTemperature colorTemp="11500"/>
                        </a14:imgEffect>
                        <a14:imgEffect>
                          <a14:saturation sat="270000"/>
                        </a14:imgEffect>
                        <a14:imgEffect>
                          <a14:brightnessContrast bright="-75000" contrast="12000"/>
                        </a14:imgEffect>
                      </a14:imgLayer>
                    </a14:imgProps>
                  </a:ext>
                  <a:ext uri="{28A0092B-C50C-407E-A947-70E740481C1C}">
                    <a14:useLocalDpi xmlns:a14="http://schemas.microsoft.com/office/drawing/2010/main" val="0"/>
                  </a:ext>
                </a:extLst>
              </a:blip>
              <a:srcRect l="17082" t="17082" r="17082" b="17082"/>
              <a:stretch/>
            </p:blipFill>
            <p:spPr>
              <a:xfrm>
                <a:off x="1805652" y="8395127"/>
                <a:ext cx="297150" cy="297150"/>
              </a:xfrm>
              <a:prstGeom prst="rect">
                <a:avLst/>
              </a:prstGeom>
            </p:spPr>
          </p:pic>
          <p:sp>
            <p:nvSpPr>
              <p:cNvPr id="32" name="TextBox 31">
                <a:extLst>
                  <a:ext uri="{FF2B5EF4-FFF2-40B4-BE49-F238E27FC236}">
                    <a16:creationId xmlns="" xmlns:a16="http://schemas.microsoft.com/office/drawing/2014/main" id="{0A0A10C4-2686-254D-9909-DBB40CD98FBC}"/>
                  </a:ext>
                </a:extLst>
              </p:cNvPr>
              <p:cNvSpPr txBox="1"/>
              <p:nvPr userDrawn="1"/>
            </p:nvSpPr>
            <p:spPr>
              <a:xfrm>
                <a:off x="2102802" y="8294148"/>
                <a:ext cx="2415409" cy="523073"/>
              </a:xfrm>
              <a:prstGeom prst="rect">
                <a:avLst/>
              </a:prstGeom>
            </p:spPr>
            <p:txBody>
              <a:bodyPr wrap="square" rtlCol="0">
                <a:normAutofit/>
              </a:bodyPr>
              <a:lstStyle/>
              <a:p>
                <a:pPr>
                  <a:lnSpc>
                    <a:spcPct val="100000"/>
                  </a:lnSpc>
                </a:pPr>
                <a:r>
                  <a:rPr lang="pt-BR" sz="2400" b="0" i="0">
                    <a:solidFill>
                      <a:schemeClr val="bg2"/>
                    </a:solidFill>
                    <a:latin typeface="Lato" panose="020F0502020204030203" pitchFamily="34" charset="77"/>
                    <a:ea typeface="Arial Narrow" charset="0"/>
                    <a:cs typeface="Arial Narrow" charset="0"/>
                  </a:rPr>
                  <a:t>fluig.com</a:t>
                </a:r>
              </a:p>
            </p:txBody>
          </p:sp>
        </p:grpSp>
      </p:grpSp>
    </p:spTree>
    <p:extLst>
      <p:ext uri="{BB962C8B-B14F-4D97-AF65-F5344CB8AC3E}">
        <p14:creationId xmlns:p14="http://schemas.microsoft.com/office/powerpoint/2010/main" val="102040664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údo1">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548081" y="302856"/>
            <a:ext cx="1320810" cy="530519"/>
          </a:xfrm>
          <a:prstGeom prst="rect">
            <a:avLst/>
          </a:prstGeom>
        </p:spPr>
      </p:pic>
      <p:cxnSp>
        <p:nvCxnSpPr>
          <p:cNvPr id="9" name="Straight Connector 8"/>
          <p:cNvCxnSpPr/>
          <p:nvPr userDrawn="1"/>
        </p:nvCxnSpPr>
        <p:spPr>
          <a:xfrm flipH="1">
            <a:off x="455280" y="711797"/>
            <a:ext cx="356835" cy="0"/>
          </a:xfrm>
          <a:prstGeom prst="line">
            <a:avLst/>
          </a:prstGeom>
          <a:noFill/>
          <a:ln w="69850" cap="flat" cmpd="sng" algn="ctr">
            <a:solidFill>
              <a:srgbClr val="ED9C2E"/>
            </a:solidFill>
            <a:prstDash val="solid"/>
            <a:miter lim="800000"/>
          </a:ln>
          <a:effectLst/>
        </p:spPr>
      </p:cxnSp>
      <p:sp>
        <p:nvSpPr>
          <p:cNvPr id="10" name="Text Placeholder 8"/>
          <p:cNvSpPr>
            <a:spLocks noGrp="1"/>
          </p:cNvSpPr>
          <p:nvPr>
            <p:ph type="body" sz="quarter" idx="10" hasCustomPrompt="1"/>
          </p:nvPr>
        </p:nvSpPr>
        <p:spPr>
          <a:xfrm>
            <a:off x="835264" y="279706"/>
            <a:ext cx="12047359" cy="773609"/>
          </a:xfrm>
          <a:prstGeom prst="rect">
            <a:avLst/>
          </a:prstGeom>
        </p:spPr>
        <p:txBody>
          <a:bodyPr>
            <a:noAutofit/>
          </a:bodyPr>
          <a:lstStyle>
            <a:lvl1pPr marL="0" indent="0" algn="l">
              <a:buNone/>
              <a:defRPr sz="3800" b="1" baseline="0">
                <a:solidFill>
                  <a:schemeClr val="accent6"/>
                </a:solidFill>
                <a:latin typeface="Arial Narrow" charset="0"/>
                <a:ea typeface="Arial Narrow" charset="0"/>
                <a:cs typeface="Arial Narrow" charset="0"/>
              </a:defRPr>
            </a:lvl1pPr>
          </a:lstStyle>
          <a:p>
            <a:pPr lvl="0"/>
            <a:r>
              <a:rPr lang="en-US"/>
              <a:t>ESCREVA SEU TÍTULO NESTE ESPAÇO</a:t>
            </a:r>
            <a:endParaRPr lang="pt-BR"/>
          </a:p>
        </p:txBody>
      </p:sp>
      <p:sp>
        <p:nvSpPr>
          <p:cNvPr id="4" name="Content Placeholder 3"/>
          <p:cNvSpPr>
            <a:spLocks noGrp="1"/>
          </p:cNvSpPr>
          <p:nvPr>
            <p:ph sz="quarter" idx="11"/>
          </p:nvPr>
        </p:nvSpPr>
        <p:spPr>
          <a:xfrm>
            <a:off x="1492623" y="1371600"/>
            <a:ext cx="11389939" cy="6575425"/>
          </a:xfrm>
          <a:prstGeom prst="rect">
            <a:avLst/>
          </a:prstGeom>
        </p:spPr>
        <p:txBody>
          <a:bodyPr/>
          <a:lstStyle>
            <a:lvl1pPr>
              <a:lnSpc>
                <a:spcPts val="4440"/>
              </a:lnSpc>
              <a:defRPr sz="3200" b="1">
                <a:solidFill>
                  <a:srgbClr val="7C8993"/>
                </a:solidFill>
                <a:latin typeface="Arial Narrow" charset="0"/>
                <a:ea typeface="Arial Narrow" charset="0"/>
                <a:cs typeface="Arial Narrow" charset="0"/>
              </a:defRPr>
            </a:lvl1pPr>
            <a:lvl2pPr marL="533400" indent="-266700">
              <a:lnSpc>
                <a:spcPts val="2940"/>
              </a:lnSpc>
              <a:buSzPct val="80000"/>
              <a:buFont typeface="Courier New" charset="0"/>
              <a:buChar char="o"/>
              <a:tabLst/>
              <a:defRPr sz="2800">
                <a:solidFill>
                  <a:srgbClr val="7C8993"/>
                </a:solidFill>
                <a:latin typeface="Arial Narrow" charset="0"/>
                <a:ea typeface="Arial Narrow" charset="0"/>
                <a:cs typeface="Arial Narrow" charset="0"/>
              </a:defRPr>
            </a:lvl2pPr>
            <a:lvl3pPr marL="708025" indent="-174625">
              <a:lnSpc>
                <a:spcPts val="2940"/>
              </a:lnSpc>
              <a:tabLst/>
              <a:defRPr sz="2400">
                <a:solidFill>
                  <a:srgbClr val="7C8993"/>
                </a:solidFill>
                <a:latin typeface="Arial Narrow" charset="0"/>
                <a:ea typeface="Arial Narrow" charset="0"/>
                <a:cs typeface="Arial Narrow" charset="0"/>
              </a:defRPr>
            </a:lvl3pPr>
            <a:lvl4pPr marL="801688" indent="173038">
              <a:lnSpc>
                <a:spcPts val="2940"/>
              </a:lnSpc>
              <a:tabLst/>
              <a:defRPr sz="2000">
                <a:solidFill>
                  <a:srgbClr val="7C8993">
                    <a:alpha val="75000"/>
                  </a:srgbClr>
                </a:solidFill>
                <a:latin typeface="Arial Narrow" charset="0"/>
                <a:ea typeface="Arial Narrow" charset="0"/>
                <a:cs typeface="Arial Narrow" charset="0"/>
              </a:defRPr>
            </a:lvl4pPr>
            <a:lvl5pPr marL="801688" indent="173038">
              <a:lnSpc>
                <a:spcPts val="2940"/>
              </a:lnSpc>
              <a:buSzPct val="50000"/>
              <a:buFont typeface="Wingdings" charset="2"/>
              <a:buChar char="§"/>
              <a:tabLst/>
              <a:defRPr sz="2000">
                <a:solidFill>
                  <a:srgbClr val="7C8993">
                    <a:alpha val="75000"/>
                  </a:srgbClr>
                </a:solidFill>
                <a:latin typeface="Arial Narrow" charset="0"/>
                <a:ea typeface="Arial Narrow" charset="0"/>
                <a:cs typeface="Arial Narrow"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Tree>
    <p:extLst>
      <p:ext uri="{BB962C8B-B14F-4D97-AF65-F5344CB8AC3E}">
        <p14:creationId xmlns:p14="http://schemas.microsoft.com/office/powerpoint/2010/main" val="2909606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5000" fill="hold" nodeType="withEffect">
                                  <p:stCondLst>
                                    <p:cond delay="0"/>
                                  </p:stCondLst>
                                  <p:childTnLst>
                                    <p:animEffect transition="out" filter="fade">
                                      <p:cBhvr>
                                        <p:cTn id="6" dur="200" tmFilter="0, 0; .2, .5; .8, .5; 1, 0"/>
                                        <p:tgtEl>
                                          <p:spTgt spid="9"/>
                                        </p:tgtEl>
                                      </p:cBhvr>
                                    </p:animEffect>
                                    <p:animScale>
                                      <p:cBhvr>
                                        <p:cTn id="7" dur="10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údo1_restrito">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548081" y="302856"/>
            <a:ext cx="1320810" cy="530519"/>
          </a:xfrm>
          <a:prstGeom prst="rect">
            <a:avLst/>
          </a:prstGeom>
        </p:spPr>
      </p:pic>
      <p:cxnSp>
        <p:nvCxnSpPr>
          <p:cNvPr id="9" name="Straight Connector 8"/>
          <p:cNvCxnSpPr/>
          <p:nvPr userDrawn="1"/>
        </p:nvCxnSpPr>
        <p:spPr>
          <a:xfrm flipH="1">
            <a:off x="455280" y="711797"/>
            <a:ext cx="356835" cy="0"/>
          </a:xfrm>
          <a:prstGeom prst="line">
            <a:avLst/>
          </a:prstGeom>
          <a:noFill/>
          <a:ln w="69850" cap="flat" cmpd="sng" algn="ctr">
            <a:solidFill>
              <a:srgbClr val="ED9C2E"/>
            </a:solidFill>
            <a:prstDash val="solid"/>
            <a:miter lim="800000"/>
          </a:ln>
          <a:effectLst/>
        </p:spPr>
      </p:cxnSp>
      <p:sp>
        <p:nvSpPr>
          <p:cNvPr id="10" name="Text Placeholder 8"/>
          <p:cNvSpPr>
            <a:spLocks noGrp="1"/>
          </p:cNvSpPr>
          <p:nvPr>
            <p:ph type="body" sz="quarter" idx="10" hasCustomPrompt="1"/>
          </p:nvPr>
        </p:nvSpPr>
        <p:spPr>
          <a:xfrm>
            <a:off x="835264" y="279706"/>
            <a:ext cx="12047359" cy="773609"/>
          </a:xfrm>
          <a:prstGeom prst="rect">
            <a:avLst/>
          </a:prstGeom>
        </p:spPr>
        <p:txBody>
          <a:bodyPr>
            <a:noAutofit/>
          </a:bodyPr>
          <a:lstStyle>
            <a:lvl1pPr marL="0" indent="0" algn="l">
              <a:buNone/>
              <a:defRPr sz="3800" b="1" baseline="0">
                <a:solidFill>
                  <a:schemeClr val="accent6"/>
                </a:solidFill>
                <a:latin typeface="Arial Narrow" charset="0"/>
                <a:ea typeface="Arial Narrow" charset="0"/>
                <a:cs typeface="Arial Narrow" charset="0"/>
              </a:defRPr>
            </a:lvl1pPr>
          </a:lstStyle>
          <a:p>
            <a:pPr lvl="0"/>
            <a:r>
              <a:rPr lang="en-US"/>
              <a:t>ESCREVA SEU TÍTULO NESTE ESPAÇO</a:t>
            </a:r>
            <a:endParaRPr lang="pt-BR"/>
          </a:p>
        </p:txBody>
      </p:sp>
      <p:sp>
        <p:nvSpPr>
          <p:cNvPr id="4" name="Content Placeholder 3"/>
          <p:cNvSpPr>
            <a:spLocks noGrp="1"/>
          </p:cNvSpPr>
          <p:nvPr>
            <p:ph sz="quarter" idx="11"/>
          </p:nvPr>
        </p:nvSpPr>
        <p:spPr>
          <a:xfrm>
            <a:off x="1492623" y="1371600"/>
            <a:ext cx="11389939" cy="6575425"/>
          </a:xfrm>
          <a:prstGeom prst="rect">
            <a:avLst/>
          </a:prstGeom>
        </p:spPr>
        <p:txBody>
          <a:bodyPr/>
          <a:lstStyle>
            <a:lvl1pPr>
              <a:lnSpc>
                <a:spcPts val="4440"/>
              </a:lnSpc>
              <a:defRPr sz="3200" b="1">
                <a:solidFill>
                  <a:srgbClr val="7C8993"/>
                </a:solidFill>
                <a:latin typeface="Arial Narrow" charset="0"/>
                <a:ea typeface="Arial Narrow" charset="0"/>
                <a:cs typeface="Arial Narrow" charset="0"/>
              </a:defRPr>
            </a:lvl1pPr>
            <a:lvl2pPr marL="533400" indent="-266700">
              <a:lnSpc>
                <a:spcPts val="2940"/>
              </a:lnSpc>
              <a:buSzPct val="80000"/>
              <a:buFont typeface="Courier New" charset="0"/>
              <a:buChar char="o"/>
              <a:tabLst/>
              <a:defRPr sz="2800">
                <a:solidFill>
                  <a:srgbClr val="7C8993"/>
                </a:solidFill>
                <a:latin typeface="Arial Narrow" charset="0"/>
                <a:ea typeface="Arial Narrow" charset="0"/>
                <a:cs typeface="Arial Narrow" charset="0"/>
              </a:defRPr>
            </a:lvl2pPr>
            <a:lvl3pPr marL="708025" indent="-174625">
              <a:lnSpc>
                <a:spcPts val="2940"/>
              </a:lnSpc>
              <a:tabLst/>
              <a:defRPr sz="2400">
                <a:solidFill>
                  <a:srgbClr val="7C8993"/>
                </a:solidFill>
                <a:latin typeface="Arial Narrow" charset="0"/>
                <a:ea typeface="Arial Narrow" charset="0"/>
                <a:cs typeface="Arial Narrow" charset="0"/>
              </a:defRPr>
            </a:lvl3pPr>
            <a:lvl4pPr marL="801688" indent="173038">
              <a:lnSpc>
                <a:spcPts val="2940"/>
              </a:lnSpc>
              <a:tabLst/>
              <a:defRPr sz="2000">
                <a:solidFill>
                  <a:srgbClr val="7C8993">
                    <a:alpha val="75000"/>
                  </a:srgbClr>
                </a:solidFill>
                <a:latin typeface="Arial Narrow" charset="0"/>
                <a:ea typeface="Arial Narrow" charset="0"/>
                <a:cs typeface="Arial Narrow" charset="0"/>
              </a:defRPr>
            </a:lvl4pPr>
            <a:lvl5pPr marL="801688" indent="173038">
              <a:lnSpc>
                <a:spcPts val="2940"/>
              </a:lnSpc>
              <a:buSzPct val="50000"/>
              <a:buFont typeface="Wingdings" charset="2"/>
              <a:buChar char="§"/>
              <a:tabLst/>
              <a:defRPr sz="2000">
                <a:solidFill>
                  <a:srgbClr val="7C8993">
                    <a:alpha val="75000"/>
                  </a:srgbClr>
                </a:solidFill>
                <a:latin typeface="Arial Narrow" charset="0"/>
                <a:ea typeface="Arial Narrow" charset="0"/>
                <a:cs typeface="Arial Narrow"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grpSp>
        <p:nvGrpSpPr>
          <p:cNvPr id="6" name="Group 5"/>
          <p:cNvGrpSpPr/>
          <p:nvPr userDrawn="1"/>
        </p:nvGrpSpPr>
        <p:grpSpPr>
          <a:xfrm>
            <a:off x="14040091" y="8377518"/>
            <a:ext cx="2209559" cy="538407"/>
            <a:chOff x="13828485" y="8377518"/>
            <a:chExt cx="2421165" cy="538407"/>
          </a:xfrm>
        </p:grpSpPr>
        <p:sp>
          <p:nvSpPr>
            <p:cNvPr id="8" name="Snip Diagonal Corner Rectangle 7"/>
            <p:cNvSpPr/>
            <p:nvPr userDrawn="1"/>
          </p:nvSpPr>
          <p:spPr>
            <a:xfrm>
              <a:off x="13828485" y="8435392"/>
              <a:ext cx="2293844" cy="480533"/>
            </a:xfrm>
            <a:prstGeom prst="snip2DiagRect">
              <a:avLst>
                <a:gd name="adj1" fmla="val 0"/>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160"/>
                </a:lnSpc>
              </a:pPr>
              <a:endParaRPr lang="pt-BR" sz="1800" b="1">
                <a:solidFill>
                  <a:srgbClr val="FF0000"/>
                </a:solidFill>
                <a:latin typeface="Arial Narrow" charset="0"/>
                <a:ea typeface="Arial Narrow" charset="0"/>
                <a:cs typeface="Arial Narrow" charset="0"/>
              </a:endParaRPr>
            </a:p>
          </p:txBody>
        </p:sp>
        <p:sp>
          <p:nvSpPr>
            <p:cNvPr id="11" name="Snip Diagonal Corner Rectangle 10"/>
            <p:cNvSpPr/>
            <p:nvPr userDrawn="1"/>
          </p:nvSpPr>
          <p:spPr>
            <a:xfrm>
              <a:off x="13955806" y="8377518"/>
              <a:ext cx="2293844" cy="480533"/>
            </a:xfrm>
            <a:prstGeom prst="snip2DiagRect">
              <a:avLst>
                <a:gd name="adj1" fmla="val 0"/>
                <a:gd name="adj2"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160"/>
                </a:lnSpc>
              </a:pPr>
              <a:r>
                <a:rPr lang="pt-BR" sz="1600" b="1">
                  <a:solidFill>
                    <a:srgbClr val="FFFFFF"/>
                  </a:solidFill>
                  <a:latin typeface="Arial Narrow" charset="0"/>
                  <a:ea typeface="Arial Narrow" charset="0"/>
                  <a:cs typeface="Arial Narrow" charset="0"/>
                </a:rPr>
                <a:t>USO RESTRITO</a:t>
              </a:r>
            </a:p>
          </p:txBody>
        </p:sp>
      </p:grpSp>
    </p:spTree>
    <p:extLst>
      <p:ext uri="{BB962C8B-B14F-4D97-AF65-F5344CB8AC3E}">
        <p14:creationId xmlns:p14="http://schemas.microsoft.com/office/powerpoint/2010/main" val="1512134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5000" fill="hold" nodeType="withEffect">
                                  <p:stCondLst>
                                    <p:cond delay="0"/>
                                  </p:stCondLst>
                                  <p:childTnLst>
                                    <p:animEffect transition="out" filter="fade">
                                      <p:cBhvr>
                                        <p:cTn id="6" dur="200" tmFilter="0, 0; .2, .5; .8, .5; 1, 0"/>
                                        <p:tgtEl>
                                          <p:spTgt spid="9"/>
                                        </p:tgtEl>
                                      </p:cBhvr>
                                    </p:animEffect>
                                    <p:animScale>
                                      <p:cBhvr>
                                        <p:cTn id="7" dur="10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údo1_confidencial">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548081" y="302856"/>
            <a:ext cx="1320810" cy="530519"/>
          </a:xfrm>
          <a:prstGeom prst="rect">
            <a:avLst/>
          </a:prstGeom>
        </p:spPr>
      </p:pic>
      <p:cxnSp>
        <p:nvCxnSpPr>
          <p:cNvPr id="9" name="Straight Connector 8"/>
          <p:cNvCxnSpPr/>
          <p:nvPr userDrawn="1"/>
        </p:nvCxnSpPr>
        <p:spPr>
          <a:xfrm flipH="1">
            <a:off x="455280" y="711797"/>
            <a:ext cx="356835" cy="0"/>
          </a:xfrm>
          <a:prstGeom prst="line">
            <a:avLst/>
          </a:prstGeom>
          <a:noFill/>
          <a:ln w="69850" cap="flat" cmpd="sng" algn="ctr">
            <a:solidFill>
              <a:srgbClr val="ED9C2E"/>
            </a:solidFill>
            <a:prstDash val="solid"/>
            <a:miter lim="800000"/>
          </a:ln>
          <a:effectLst/>
        </p:spPr>
      </p:cxnSp>
      <p:sp>
        <p:nvSpPr>
          <p:cNvPr id="10" name="Text Placeholder 8"/>
          <p:cNvSpPr>
            <a:spLocks noGrp="1"/>
          </p:cNvSpPr>
          <p:nvPr>
            <p:ph type="body" sz="quarter" idx="10" hasCustomPrompt="1"/>
          </p:nvPr>
        </p:nvSpPr>
        <p:spPr>
          <a:xfrm>
            <a:off x="835264" y="279706"/>
            <a:ext cx="12047359" cy="773609"/>
          </a:xfrm>
          <a:prstGeom prst="rect">
            <a:avLst/>
          </a:prstGeom>
        </p:spPr>
        <p:txBody>
          <a:bodyPr>
            <a:noAutofit/>
          </a:bodyPr>
          <a:lstStyle>
            <a:lvl1pPr marL="0" indent="0" algn="l">
              <a:buNone/>
              <a:defRPr sz="3800" b="1" baseline="0">
                <a:solidFill>
                  <a:schemeClr val="accent6"/>
                </a:solidFill>
                <a:latin typeface="Arial Narrow" charset="0"/>
                <a:ea typeface="Arial Narrow" charset="0"/>
                <a:cs typeface="Arial Narrow" charset="0"/>
              </a:defRPr>
            </a:lvl1pPr>
          </a:lstStyle>
          <a:p>
            <a:pPr lvl="0"/>
            <a:r>
              <a:rPr lang="en-US"/>
              <a:t>ESCREVA SEU TÍTULO NESTE ESPAÇO</a:t>
            </a:r>
            <a:endParaRPr lang="pt-BR"/>
          </a:p>
        </p:txBody>
      </p:sp>
      <p:sp>
        <p:nvSpPr>
          <p:cNvPr id="4" name="Content Placeholder 3"/>
          <p:cNvSpPr>
            <a:spLocks noGrp="1"/>
          </p:cNvSpPr>
          <p:nvPr>
            <p:ph sz="quarter" idx="11"/>
          </p:nvPr>
        </p:nvSpPr>
        <p:spPr>
          <a:xfrm>
            <a:off x="1492623" y="1371600"/>
            <a:ext cx="11389939" cy="6575425"/>
          </a:xfrm>
          <a:prstGeom prst="rect">
            <a:avLst/>
          </a:prstGeom>
        </p:spPr>
        <p:txBody>
          <a:bodyPr/>
          <a:lstStyle>
            <a:lvl1pPr>
              <a:lnSpc>
                <a:spcPts val="4440"/>
              </a:lnSpc>
              <a:defRPr sz="3200" b="1">
                <a:solidFill>
                  <a:srgbClr val="7C8993"/>
                </a:solidFill>
                <a:latin typeface="Arial Narrow" charset="0"/>
                <a:ea typeface="Arial Narrow" charset="0"/>
                <a:cs typeface="Arial Narrow" charset="0"/>
              </a:defRPr>
            </a:lvl1pPr>
            <a:lvl2pPr marL="533400" indent="-266700">
              <a:lnSpc>
                <a:spcPts val="2940"/>
              </a:lnSpc>
              <a:buSzPct val="80000"/>
              <a:buFont typeface="Courier New" charset="0"/>
              <a:buChar char="o"/>
              <a:tabLst/>
              <a:defRPr sz="2800">
                <a:solidFill>
                  <a:srgbClr val="7C8993"/>
                </a:solidFill>
                <a:latin typeface="Arial Narrow" charset="0"/>
                <a:ea typeface="Arial Narrow" charset="0"/>
                <a:cs typeface="Arial Narrow" charset="0"/>
              </a:defRPr>
            </a:lvl2pPr>
            <a:lvl3pPr marL="708025" indent="-174625">
              <a:lnSpc>
                <a:spcPts val="2940"/>
              </a:lnSpc>
              <a:tabLst/>
              <a:defRPr sz="2400">
                <a:solidFill>
                  <a:srgbClr val="7C8993"/>
                </a:solidFill>
                <a:latin typeface="Arial Narrow" charset="0"/>
                <a:ea typeface="Arial Narrow" charset="0"/>
                <a:cs typeface="Arial Narrow" charset="0"/>
              </a:defRPr>
            </a:lvl3pPr>
            <a:lvl4pPr marL="801688" indent="173038">
              <a:lnSpc>
                <a:spcPts val="2940"/>
              </a:lnSpc>
              <a:tabLst/>
              <a:defRPr sz="2000">
                <a:solidFill>
                  <a:srgbClr val="7C8993">
                    <a:alpha val="75000"/>
                  </a:srgbClr>
                </a:solidFill>
                <a:latin typeface="Arial Narrow" charset="0"/>
                <a:ea typeface="Arial Narrow" charset="0"/>
                <a:cs typeface="Arial Narrow" charset="0"/>
              </a:defRPr>
            </a:lvl4pPr>
            <a:lvl5pPr marL="801688" indent="173038">
              <a:lnSpc>
                <a:spcPts val="2940"/>
              </a:lnSpc>
              <a:buSzPct val="50000"/>
              <a:buFont typeface="Wingdings" charset="2"/>
              <a:buChar char="§"/>
              <a:tabLst/>
              <a:defRPr sz="2000">
                <a:solidFill>
                  <a:srgbClr val="7C8993">
                    <a:alpha val="75000"/>
                  </a:srgbClr>
                </a:solidFill>
                <a:latin typeface="Arial Narrow" charset="0"/>
                <a:ea typeface="Arial Narrow" charset="0"/>
                <a:cs typeface="Arial Narrow"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grpSp>
        <p:nvGrpSpPr>
          <p:cNvPr id="6" name="Group 5"/>
          <p:cNvGrpSpPr/>
          <p:nvPr userDrawn="1"/>
        </p:nvGrpSpPr>
        <p:grpSpPr>
          <a:xfrm>
            <a:off x="13581589" y="8377518"/>
            <a:ext cx="2668061" cy="538407"/>
            <a:chOff x="13581589" y="8377518"/>
            <a:chExt cx="2668061" cy="538407"/>
          </a:xfrm>
        </p:grpSpPr>
        <p:sp>
          <p:nvSpPr>
            <p:cNvPr id="8" name="Snip Diagonal Corner Rectangle 7"/>
            <p:cNvSpPr/>
            <p:nvPr userDrawn="1"/>
          </p:nvSpPr>
          <p:spPr>
            <a:xfrm>
              <a:off x="13581589" y="8435392"/>
              <a:ext cx="2551868" cy="480533"/>
            </a:xfrm>
            <a:prstGeom prst="snip2DiagRect">
              <a:avLst>
                <a:gd name="adj1" fmla="val 0"/>
                <a:gd name="adj2" fmla="val 5000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160"/>
                </a:lnSpc>
              </a:pPr>
              <a:endParaRPr lang="pt-BR" sz="1800" b="1">
                <a:solidFill>
                  <a:srgbClr val="FF0000"/>
                </a:solidFill>
                <a:latin typeface="Arial Narrow" charset="0"/>
                <a:ea typeface="Arial Narrow" charset="0"/>
                <a:cs typeface="Arial Narrow" charset="0"/>
              </a:endParaRPr>
            </a:p>
          </p:txBody>
        </p:sp>
        <p:sp>
          <p:nvSpPr>
            <p:cNvPr id="11" name="Snip Diagonal Corner Rectangle 10"/>
            <p:cNvSpPr/>
            <p:nvPr userDrawn="1"/>
          </p:nvSpPr>
          <p:spPr>
            <a:xfrm>
              <a:off x="13697782" y="8377518"/>
              <a:ext cx="2551868" cy="480533"/>
            </a:xfrm>
            <a:prstGeom prst="snip2DiagRect">
              <a:avLst>
                <a:gd name="adj1" fmla="val 0"/>
                <a:gd name="adj2" fmla="val 50000"/>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160"/>
                </a:lnSpc>
              </a:pPr>
              <a:r>
                <a:rPr lang="pt-BR" sz="1600" b="1">
                  <a:solidFill>
                    <a:srgbClr val="FFFFFF"/>
                  </a:solidFill>
                  <a:latin typeface="Arial Narrow" charset="0"/>
                  <a:ea typeface="Arial Narrow" charset="0"/>
                  <a:cs typeface="Arial Narrow" charset="0"/>
                </a:rPr>
                <a:t>USO CONFIDENCIAL</a:t>
              </a:r>
            </a:p>
          </p:txBody>
        </p:sp>
      </p:grpSp>
    </p:spTree>
    <p:extLst>
      <p:ext uri="{BB962C8B-B14F-4D97-AF65-F5344CB8AC3E}">
        <p14:creationId xmlns:p14="http://schemas.microsoft.com/office/powerpoint/2010/main" val="4019337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5000" fill="hold" nodeType="withEffect">
                                  <p:stCondLst>
                                    <p:cond delay="0"/>
                                  </p:stCondLst>
                                  <p:childTnLst>
                                    <p:animEffect transition="out" filter="fade">
                                      <p:cBhvr>
                                        <p:cTn id="6" dur="200" tmFilter="0, 0; .2, .5; .8, .5; 1, 0"/>
                                        <p:tgtEl>
                                          <p:spTgt spid="9"/>
                                        </p:tgtEl>
                                      </p:cBhvr>
                                    </p:animEffect>
                                    <p:animScale>
                                      <p:cBhvr>
                                        <p:cTn id="7" dur="10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údo1_interno">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548081" y="302856"/>
            <a:ext cx="1320810" cy="530519"/>
          </a:xfrm>
          <a:prstGeom prst="rect">
            <a:avLst/>
          </a:prstGeom>
        </p:spPr>
      </p:pic>
      <p:cxnSp>
        <p:nvCxnSpPr>
          <p:cNvPr id="9" name="Straight Connector 8"/>
          <p:cNvCxnSpPr/>
          <p:nvPr userDrawn="1"/>
        </p:nvCxnSpPr>
        <p:spPr>
          <a:xfrm flipH="1">
            <a:off x="455280" y="711797"/>
            <a:ext cx="356835" cy="0"/>
          </a:xfrm>
          <a:prstGeom prst="line">
            <a:avLst/>
          </a:prstGeom>
          <a:noFill/>
          <a:ln w="69850" cap="flat" cmpd="sng" algn="ctr">
            <a:solidFill>
              <a:srgbClr val="ED9C2E"/>
            </a:solidFill>
            <a:prstDash val="solid"/>
            <a:miter lim="800000"/>
          </a:ln>
          <a:effectLst/>
        </p:spPr>
      </p:cxnSp>
      <p:sp>
        <p:nvSpPr>
          <p:cNvPr id="10" name="Text Placeholder 8"/>
          <p:cNvSpPr>
            <a:spLocks noGrp="1"/>
          </p:cNvSpPr>
          <p:nvPr>
            <p:ph type="body" sz="quarter" idx="10" hasCustomPrompt="1"/>
          </p:nvPr>
        </p:nvSpPr>
        <p:spPr>
          <a:xfrm>
            <a:off x="835264" y="279706"/>
            <a:ext cx="12047359" cy="773609"/>
          </a:xfrm>
          <a:prstGeom prst="rect">
            <a:avLst/>
          </a:prstGeom>
        </p:spPr>
        <p:txBody>
          <a:bodyPr>
            <a:noAutofit/>
          </a:bodyPr>
          <a:lstStyle>
            <a:lvl1pPr marL="0" indent="0" algn="l">
              <a:buNone/>
              <a:defRPr sz="3800" b="1" baseline="0">
                <a:solidFill>
                  <a:schemeClr val="accent6"/>
                </a:solidFill>
                <a:latin typeface="Arial Narrow" charset="0"/>
                <a:ea typeface="Arial Narrow" charset="0"/>
                <a:cs typeface="Arial Narrow" charset="0"/>
              </a:defRPr>
            </a:lvl1pPr>
          </a:lstStyle>
          <a:p>
            <a:pPr lvl="0"/>
            <a:r>
              <a:rPr lang="en-US"/>
              <a:t>ESCREVA SEU TÍTULO NESTE ESPAÇO</a:t>
            </a:r>
            <a:endParaRPr lang="pt-BR"/>
          </a:p>
        </p:txBody>
      </p:sp>
      <p:sp>
        <p:nvSpPr>
          <p:cNvPr id="4" name="Content Placeholder 3"/>
          <p:cNvSpPr>
            <a:spLocks noGrp="1"/>
          </p:cNvSpPr>
          <p:nvPr>
            <p:ph sz="quarter" idx="11"/>
          </p:nvPr>
        </p:nvSpPr>
        <p:spPr>
          <a:xfrm>
            <a:off x="1492623" y="1371600"/>
            <a:ext cx="11389939" cy="6575425"/>
          </a:xfrm>
          <a:prstGeom prst="rect">
            <a:avLst/>
          </a:prstGeom>
        </p:spPr>
        <p:txBody>
          <a:bodyPr/>
          <a:lstStyle>
            <a:lvl1pPr>
              <a:lnSpc>
                <a:spcPts val="4440"/>
              </a:lnSpc>
              <a:defRPr sz="3200" b="1">
                <a:solidFill>
                  <a:srgbClr val="7C8993"/>
                </a:solidFill>
                <a:latin typeface="Arial Narrow" charset="0"/>
                <a:ea typeface="Arial Narrow" charset="0"/>
                <a:cs typeface="Arial Narrow" charset="0"/>
              </a:defRPr>
            </a:lvl1pPr>
            <a:lvl2pPr marL="533400" indent="-266700">
              <a:lnSpc>
                <a:spcPts val="2940"/>
              </a:lnSpc>
              <a:buSzPct val="80000"/>
              <a:buFont typeface="Courier New" charset="0"/>
              <a:buChar char="o"/>
              <a:tabLst/>
              <a:defRPr sz="2800">
                <a:solidFill>
                  <a:srgbClr val="7C8993"/>
                </a:solidFill>
                <a:latin typeface="Arial Narrow" charset="0"/>
                <a:ea typeface="Arial Narrow" charset="0"/>
                <a:cs typeface="Arial Narrow" charset="0"/>
              </a:defRPr>
            </a:lvl2pPr>
            <a:lvl3pPr marL="708025" indent="-174625">
              <a:lnSpc>
                <a:spcPts val="2940"/>
              </a:lnSpc>
              <a:tabLst/>
              <a:defRPr sz="2400">
                <a:solidFill>
                  <a:srgbClr val="7C8993"/>
                </a:solidFill>
                <a:latin typeface="Arial Narrow" charset="0"/>
                <a:ea typeface="Arial Narrow" charset="0"/>
                <a:cs typeface="Arial Narrow" charset="0"/>
              </a:defRPr>
            </a:lvl3pPr>
            <a:lvl4pPr marL="801688" indent="173038">
              <a:lnSpc>
                <a:spcPts val="2940"/>
              </a:lnSpc>
              <a:tabLst/>
              <a:defRPr sz="2000">
                <a:solidFill>
                  <a:srgbClr val="7C8993">
                    <a:alpha val="75000"/>
                  </a:srgbClr>
                </a:solidFill>
                <a:latin typeface="Arial Narrow" charset="0"/>
                <a:ea typeface="Arial Narrow" charset="0"/>
                <a:cs typeface="Arial Narrow" charset="0"/>
              </a:defRPr>
            </a:lvl4pPr>
            <a:lvl5pPr marL="801688" indent="173038">
              <a:lnSpc>
                <a:spcPts val="2940"/>
              </a:lnSpc>
              <a:buSzPct val="50000"/>
              <a:buFont typeface="Wingdings" charset="2"/>
              <a:buChar char="§"/>
              <a:tabLst/>
              <a:defRPr sz="2000">
                <a:solidFill>
                  <a:srgbClr val="7C8993">
                    <a:alpha val="75000"/>
                  </a:srgbClr>
                </a:solidFill>
                <a:latin typeface="Arial Narrow" charset="0"/>
                <a:ea typeface="Arial Narrow" charset="0"/>
                <a:cs typeface="Arial Narrow"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grpSp>
        <p:nvGrpSpPr>
          <p:cNvPr id="6" name="Group 5"/>
          <p:cNvGrpSpPr/>
          <p:nvPr userDrawn="1"/>
        </p:nvGrpSpPr>
        <p:grpSpPr>
          <a:xfrm>
            <a:off x="14040091" y="8377518"/>
            <a:ext cx="2209559" cy="538407"/>
            <a:chOff x="14040091" y="8377518"/>
            <a:chExt cx="2209559" cy="538407"/>
          </a:xfrm>
        </p:grpSpPr>
        <p:sp>
          <p:nvSpPr>
            <p:cNvPr id="8" name="Snip Diagonal Corner Rectangle 7"/>
            <p:cNvSpPr/>
            <p:nvPr userDrawn="1"/>
          </p:nvSpPr>
          <p:spPr>
            <a:xfrm>
              <a:off x="14040091" y="8435392"/>
              <a:ext cx="2093366" cy="480533"/>
            </a:xfrm>
            <a:prstGeom prst="snip2DiagRect">
              <a:avLst>
                <a:gd name="adj1" fmla="val 0"/>
                <a:gd name="adj2" fmla="val 5000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160"/>
                </a:lnSpc>
              </a:pPr>
              <a:endParaRPr lang="pt-BR" sz="1800" b="1">
                <a:solidFill>
                  <a:srgbClr val="FF0000"/>
                </a:solidFill>
                <a:latin typeface="Arial Narrow" charset="0"/>
                <a:ea typeface="Arial Narrow" charset="0"/>
                <a:cs typeface="Arial Narrow" charset="0"/>
              </a:endParaRPr>
            </a:p>
          </p:txBody>
        </p:sp>
        <p:sp>
          <p:nvSpPr>
            <p:cNvPr id="11" name="Snip Diagonal Corner Rectangle 10"/>
            <p:cNvSpPr/>
            <p:nvPr userDrawn="1"/>
          </p:nvSpPr>
          <p:spPr>
            <a:xfrm>
              <a:off x="14156284" y="8377518"/>
              <a:ext cx="2093366" cy="480533"/>
            </a:xfrm>
            <a:prstGeom prst="snip2DiagRect">
              <a:avLst>
                <a:gd name="adj1" fmla="val 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160"/>
                </a:lnSpc>
              </a:pPr>
              <a:r>
                <a:rPr lang="pt-BR" sz="1600" b="1">
                  <a:solidFill>
                    <a:srgbClr val="FFFFFF"/>
                  </a:solidFill>
                  <a:latin typeface="Arial Narrow" charset="0"/>
                  <a:ea typeface="Arial Narrow" charset="0"/>
                  <a:cs typeface="Arial Narrow" charset="0"/>
                </a:rPr>
                <a:t>USO INTERNO</a:t>
              </a:r>
            </a:p>
          </p:txBody>
        </p:sp>
      </p:grpSp>
    </p:spTree>
    <p:extLst>
      <p:ext uri="{BB962C8B-B14F-4D97-AF65-F5344CB8AC3E}">
        <p14:creationId xmlns:p14="http://schemas.microsoft.com/office/powerpoint/2010/main" val="224311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5000" fill="hold" nodeType="withEffect">
                                  <p:stCondLst>
                                    <p:cond delay="0"/>
                                  </p:stCondLst>
                                  <p:childTnLst>
                                    <p:animEffect transition="out" filter="fade">
                                      <p:cBhvr>
                                        <p:cTn id="6" dur="200" tmFilter="0, 0; .2, .5; .8, .5; 1, 0"/>
                                        <p:tgtEl>
                                          <p:spTgt spid="9"/>
                                        </p:tgtEl>
                                      </p:cBhvr>
                                    </p:animEffect>
                                    <p:animScale>
                                      <p:cBhvr>
                                        <p:cTn id="7" dur="10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Imagem - institucional">
    <p:bg>
      <p:bgPr>
        <a:blipFill dpi="0" rotWithShape="1">
          <a:blip r:embed="rId2" cstate="screen">
            <a:lum/>
          </a:blip>
          <a:srcRect/>
          <a:stretch>
            <a:fillRect/>
          </a:stretch>
        </a:blipFill>
        <a:effectLst/>
      </p:bgPr>
    </p:bg>
    <p:spTree>
      <p:nvGrpSpPr>
        <p:cNvPr id="1" name=""/>
        <p:cNvGrpSpPr/>
        <p:nvPr/>
      </p:nvGrpSpPr>
      <p:grpSpPr>
        <a:xfrm>
          <a:off x="0" y="0"/>
          <a:ext cx="0" cy="0"/>
          <a:chOff x="0" y="0"/>
          <a:chExt cx="0" cy="0"/>
        </a:xfrm>
      </p:grpSpPr>
      <p:pic>
        <p:nvPicPr>
          <p:cNvPr id="4" name="Picture 9" descr="TOTVS_pos_CMYK.png"/>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1859644" y="7084145"/>
            <a:ext cx="3317537" cy="1331899"/>
          </a:xfrm>
          <a:prstGeom prst="rect">
            <a:avLst/>
          </a:prstGeom>
        </p:spPr>
      </p:pic>
      <p:pic>
        <p:nvPicPr>
          <p:cNvPr id="6" name="Picture 1" descr="selo_restrito_esq.png"/>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0" y="7040880"/>
            <a:ext cx="2103120" cy="2103120"/>
          </a:xfrm>
          <a:prstGeom prst="rect">
            <a:avLst/>
          </a:prstGeom>
        </p:spPr>
      </p:pic>
      <p:sp>
        <p:nvSpPr>
          <p:cNvPr id="9" name="Text Placeholder 2"/>
          <p:cNvSpPr>
            <a:spLocks noGrp="1"/>
          </p:cNvSpPr>
          <p:nvPr>
            <p:ph type="body" idx="14" hasCustomPrompt="1"/>
          </p:nvPr>
        </p:nvSpPr>
        <p:spPr>
          <a:xfrm>
            <a:off x="1860129" y="1744394"/>
            <a:ext cx="12457383" cy="3404381"/>
          </a:xfrm>
          <a:prstGeom prst="rect">
            <a:avLst/>
          </a:prstGeom>
        </p:spPr>
        <p:txBody>
          <a:bodyPr lIns="91382" tIns="45691" rIns="91382" bIns="45691" anchor="ctr" anchorCtr="0"/>
          <a:lstStyle>
            <a:lvl1pPr marL="0" marR="0" indent="0" algn="ctr" defTabSz="725032" rtl="0" eaLnBrk="0" fontAlgn="base" latinLnBrk="0" hangingPunct="0">
              <a:lnSpc>
                <a:spcPct val="100000"/>
              </a:lnSpc>
              <a:spcBef>
                <a:spcPct val="20000"/>
              </a:spcBef>
              <a:spcAft>
                <a:spcPct val="0"/>
              </a:spcAft>
              <a:buClrTx/>
              <a:buSzTx/>
              <a:buFont typeface="Arial" pitchFamily="34" charset="0"/>
              <a:buNone/>
              <a:tabLst/>
              <a:defRPr lang="pt-BR" sz="7200" b="1" i="0" u="none" strike="noStrike" baseline="0" smtClean="0">
                <a:solidFill>
                  <a:schemeClr val="bg1"/>
                </a:solidFill>
                <a:latin typeface="Arial Narrow"/>
                <a:cs typeface="Arial Narrow"/>
              </a:defRPr>
            </a:lvl1pPr>
            <a:lvl2pPr marL="725076" indent="0">
              <a:buNone/>
              <a:defRPr sz="3200" b="1"/>
            </a:lvl2pPr>
            <a:lvl3pPr marL="1450147" indent="0">
              <a:buNone/>
              <a:defRPr sz="2800" b="1"/>
            </a:lvl3pPr>
            <a:lvl4pPr marL="2175221" indent="0">
              <a:buNone/>
              <a:defRPr sz="2500" b="1"/>
            </a:lvl4pPr>
            <a:lvl5pPr marL="2900297" indent="0">
              <a:buNone/>
              <a:defRPr sz="2500" b="1"/>
            </a:lvl5pPr>
            <a:lvl6pPr marL="3625369" indent="0">
              <a:buNone/>
              <a:defRPr sz="2500" b="1"/>
            </a:lvl6pPr>
            <a:lvl7pPr marL="4350443" indent="0">
              <a:buNone/>
              <a:defRPr sz="2500" b="1"/>
            </a:lvl7pPr>
            <a:lvl8pPr marL="5075520" indent="0">
              <a:buNone/>
              <a:defRPr sz="2500" b="1"/>
            </a:lvl8pPr>
            <a:lvl9pPr marL="5800589" indent="0">
              <a:buNone/>
              <a:defRPr sz="2500" b="1"/>
            </a:lvl9pPr>
          </a:lstStyle>
          <a:p>
            <a:pPr marL="0" marR="0" lvl="0" indent="0" algn="ctr" defTabSz="725032" rtl="0" eaLnBrk="0" fontAlgn="base" latinLnBrk="0" hangingPunct="0">
              <a:lnSpc>
                <a:spcPct val="100000"/>
              </a:lnSpc>
              <a:spcBef>
                <a:spcPct val="20000"/>
              </a:spcBef>
              <a:spcAft>
                <a:spcPct val="0"/>
              </a:spcAft>
              <a:buClrTx/>
              <a:buSzTx/>
              <a:buFont typeface="Arial" pitchFamily="34" charset="0"/>
              <a:buNone/>
              <a:tabLst/>
              <a:defRPr/>
            </a:pPr>
            <a:r>
              <a:rPr lang="en-US" dirty="0" err="1" smtClean="0"/>
              <a:t>Insira</a:t>
            </a:r>
            <a:r>
              <a:rPr lang="en-US" dirty="0" smtClean="0"/>
              <a:t> </a:t>
            </a:r>
            <a:r>
              <a:rPr lang="en-US" dirty="0" err="1" smtClean="0"/>
              <a:t>aqui</a:t>
            </a:r>
            <a:r>
              <a:rPr lang="en-US" dirty="0" smtClean="0"/>
              <a:t> o </a:t>
            </a:r>
            <a:r>
              <a:rPr lang="en-US" dirty="0" err="1" smtClean="0"/>
              <a:t>título</a:t>
            </a:r>
            <a:r>
              <a:rPr lang="en-US" dirty="0" smtClean="0"/>
              <a:t> de </a:t>
            </a:r>
            <a:r>
              <a:rPr lang="en-US" dirty="0" err="1" smtClean="0"/>
              <a:t>sua</a:t>
            </a:r>
            <a:r>
              <a:rPr lang="en-US" dirty="0" smtClean="0"/>
              <a:t> </a:t>
            </a:r>
            <a:r>
              <a:rPr lang="en-US" dirty="0" err="1" smtClean="0"/>
              <a:t>apresentação</a:t>
            </a:r>
            <a:r>
              <a:rPr lang="en-US" dirty="0" smtClean="0"/>
              <a:t> (</a:t>
            </a:r>
            <a:r>
              <a:rPr lang="en-US" dirty="0" err="1" smtClean="0"/>
              <a:t>não</a:t>
            </a:r>
            <a:r>
              <a:rPr lang="en-US" dirty="0" smtClean="0"/>
              <a:t> </a:t>
            </a:r>
            <a:r>
              <a:rPr lang="en-US" dirty="0" err="1" smtClean="0"/>
              <a:t>ultrapasse</a:t>
            </a:r>
            <a:r>
              <a:rPr lang="en-US" dirty="0" smtClean="0"/>
              <a:t> o </a:t>
            </a:r>
            <a:r>
              <a:rPr lang="en-US" dirty="0" err="1" smtClean="0"/>
              <a:t>limite</a:t>
            </a:r>
            <a:r>
              <a:rPr lang="en-US" dirty="0" smtClean="0"/>
              <a:t> de 3 </a:t>
            </a:r>
            <a:r>
              <a:rPr lang="en-US" dirty="0" err="1" smtClean="0"/>
              <a:t>linhas</a:t>
            </a:r>
            <a:r>
              <a:rPr lang="en-US" dirty="0" smtClean="0"/>
              <a:t>)</a:t>
            </a:r>
          </a:p>
        </p:txBody>
      </p:sp>
      <p:sp>
        <p:nvSpPr>
          <p:cNvPr id="10" name="Title 1"/>
          <p:cNvSpPr>
            <a:spLocks noGrp="1"/>
          </p:cNvSpPr>
          <p:nvPr>
            <p:ph type="title" hasCustomPrompt="1"/>
          </p:nvPr>
        </p:nvSpPr>
        <p:spPr>
          <a:xfrm>
            <a:off x="3852947" y="5428641"/>
            <a:ext cx="8050455" cy="430213"/>
          </a:xfrm>
          <a:prstGeom prst="rect">
            <a:avLst/>
          </a:prstGeom>
        </p:spPr>
        <p:txBody>
          <a:bodyPr lIns="91382" tIns="45691" rIns="91382" bIns="45691" anchor="ctr"/>
          <a:lstStyle>
            <a:lvl1pPr algn="l">
              <a:defRPr sz="2100" b="1" baseline="0">
                <a:solidFill>
                  <a:srgbClr val="1CB5C5"/>
                </a:solidFill>
                <a:latin typeface="Arial Narrow"/>
                <a:cs typeface="Arial Narrow"/>
              </a:defRPr>
            </a:lvl1pPr>
          </a:lstStyle>
          <a:p>
            <a:r>
              <a:rPr lang="en-US" dirty="0" smtClean="0"/>
              <a:t>NOME DO AUTOR – MÊS / AAAA</a:t>
            </a:r>
            <a:endParaRPr lang="en-US" dirty="0"/>
          </a:p>
        </p:txBody>
      </p:sp>
    </p:spTree>
    <p:extLst>
      <p:ext uri="{BB962C8B-B14F-4D97-AF65-F5344CB8AC3E}">
        <p14:creationId xmlns:p14="http://schemas.microsoft.com/office/powerpoint/2010/main" val="1264189756"/>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TextBox 1"/>
          <p:cNvSpPr txBox="1"/>
          <p:nvPr userDrawn="1"/>
        </p:nvSpPr>
        <p:spPr>
          <a:xfrm>
            <a:off x="105220" y="8688776"/>
            <a:ext cx="460382" cy="338426"/>
          </a:xfrm>
          <a:prstGeom prst="rect">
            <a:avLst/>
          </a:prstGeom>
          <a:noFill/>
        </p:spPr>
        <p:txBody>
          <a:bodyPr wrap="none">
            <a:spAutoFit/>
          </a:bodyPr>
          <a:lstStyle/>
          <a:p>
            <a:pPr defTabSz="1218407">
              <a:defRPr/>
            </a:pPr>
            <a:fld id="{F4E402DF-8745-4A38-9A8D-BED88BBD68FE}" type="slidenum">
              <a:rPr lang="pt-BR" sz="1599" b="1">
                <a:solidFill>
                  <a:srgbClr val="0C9ABE">
                    <a:alpha val="65000"/>
                  </a:srgbClr>
                </a:solidFill>
                <a:latin typeface="Arial Narrow" charset="0"/>
                <a:ea typeface="Arial Narrow" charset="0"/>
                <a:cs typeface="Arial Narrow" charset="0"/>
              </a:rPr>
              <a:pPr defTabSz="1218407">
                <a:defRPr/>
              </a:pPr>
              <a:t>‹nº›</a:t>
            </a:fld>
            <a:endParaRPr lang="pt-BR" sz="1599" b="1">
              <a:solidFill>
                <a:srgbClr val="0C9ABE">
                  <a:alpha val="65000"/>
                </a:srgbClr>
              </a:solidFill>
              <a:latin typeface="Arial Narrow" charset="0"/>
              <a:ea typeface="Arial Narrow" charset="0"/>
              <a:cs typeface="Arial Narrow" charset="0"/>
            </a:endParaRPr>
          </a:p>
        </p:txBody>
      </p:sp>
    </p:spTree>
    <p:extLst>
      <p:ext uri="{BB962C8B-B14F-4D97-AF65-F5344CB8AC3E}">
        <p14:creationId xmlns:p14="http://schemas.microsoft.com/office/powerpoint/2010/main" val="13482506"/>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Slide_restrito">
    <p:spTree>
      <p:nvGrpSpPr>
        <p:cNvPr id="1" name=""/>
        <p:cNvGrpSpPr/>
        <p:nvPr/>
      </p:nvGrpSpPr>
      <p:grpSpPr>
        <a:xfrm>
          <a:off x="0" y="0"/>
          <a:ext cx="0" cy="0"/>
          <a:chOff x="0" y="0"/>
          <a:chExt cx="0" cy="0"/>
        </a:xfrm>
      </p:grpSpPr>
      <p:grpSp>
        <p:nvGrpSpPr>
          <p:cNvPr id="2" name="Group 1"/>
          <p:cNvGrpSpPr>
            <a:grpSpLocks/>
          </p:cNvGrpSpPr>
          <p:nvPr userDrawn="1"/>
        </p:nvGrpSpPr>
        <p:grpSpPr bwMode="auto">
          <a:xfrm>
            <a:off x="14040713" y="8377768"/>
            <a:ext cx="2208937" cy="537633"/>
            <a:chOff x="13828485" y="8377518"/>
            <a:chExt cx="2421165" cy="538407"/>
          </a:xfrm>
        </p:grpSpPr>
        <p:sp>
          <p:nvSpPr>
            <p:cNvPr id="3" name="Snip Diagonal Corner Rectangle 2"/>
            <p:cNvSpPr/>
            <p:nvPr userDrawn="1"/>
          </p:nvSpPr>
          <p:spPr>
            <a:xfrm>
              <a:off x="13828485" y="8434751"/>
              <a:ext cx="2293614" cy="481174"/>
            </a:xfrm>
            <a:prstGeom prst="snip2DiagRect">
              <a:avLst>
                <a:gd name="adj1" fmla="val 0"/>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407">
                <a:lnSpc>
                  <a:spcPts val="2159"/>
                </a:lnSpc>
                <a:defRPr/>
              </a:pPr>
              <a:endParaRPr lang="pt-BR" sz="1799" b="1">
                <a:solidFill>
                  <a:srgbClr val="FF0000"/>
                </a:solidFill>
                <a:latin typeface="Arial Narrow" charset="0"/>
                <a:ea typeface="Arial Narrow" charset="0"/>
                <a:cs typeface="Arial Narrow" charset="0"/>
              </a:endParaRPr>
            </a:p>
          </p:txBody>
        </p:sp>
        <p:sp>
          <p:nvSpPr>
            <p:cNvPr id="4" name="Snip Diagonal Corner Rectangle 3"/>
            <p:cNvSpPr/>
            <p:nvPr userDrawn="1"/>
          </p:nvSpPr>
          <p:spPr>
            <a:xfrm>
              <a:off x="13956038" y="8377518"/>
              <a:ext cx="2293612" cy="481175"/>
            </a:xfrm>
            <a:prstGeom prst="snip2DiagRect">
              <a:avLst>
                <a:gd name="adj1" fmla="val 0"/>
                <a:gd name="adj2"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407">
                <a:lnSpc>
                  <a:spcPts val="2159"/>
                </a:lnSpc>
                <a:defRPr/>
              </a:pPr>
              <a:r>
                <a:rPr lang="pt-BR" sz="1599" b="1">
                  <a:solidFill>
                    <a:srgbClr val="FFFFFF"/>
                  </a:solidFill>
                  <a:latin typeface="Arial Narrow" charset="0"/>
                  <a:ea typeface="Arial Narrow" charset="0"/>
                  <a:cs typeface="Arial Narrow" charset="0"/>
                </a:rPr>
                <a:t>USO RESTRITO</a:t>
              </a:r>
            </a:p>
          </p:txBody>
        </p:sp>
      </p:grpSp>
      <p:sp>
        <p:nvSpPr>
          <p:cNvPr id="5" name="TextBox 4"/>
          <p:cNvSpPr txBox="1"/>
          <p:nvPr userDrawn="1"/>
        </p:nvSpPr>
        <p:spPr>
          <a:xfrm>
            <a:off x="105220" y="8688776"/>
            <a:ext cx="460382" cy="338426"/>
          </a:xfrm>
          <a:prstGeom prst="rect">
            <a:avLst/>
          </a:prstGeom>
          <a:noFill/>
        </p:spPr>
        <p:txBody>
          <a:bodyPr wrap="none">
            <a:spAutoFit/>
          </a:bodyPr>
          <a:lstStyle/>
          <a:p>
            <a:pPr defTabSz="1218407">
              <a:defRPr/>
            </a:pPr>
            <a:fld id="{D49E7168-419B-470C-B638-71A9429E0B31}" type="slidenum">
              <a:rPr lang="pt-BR" sz="1599" b="1">
                <a:solidFill>
                  <a:srgbClr val="0C9ABE">
                    <a:alpha val="65000"/>
                  </a:srgbClr>
                </a:solidFill>
                <a:latin typeface="Arial Narrow" charset="0"/>
                <a:ea typeface="Arial Narrow" charset="0"/>
                <a:cs typeface="Arial Narrow" charset="0"/>
              </a:rPr>
              <a:pPr defTabSz="1218407">
                <a:defRPr/>
              </a:pPr>
              <a:t>‹nº›</a:t>
            </a:fld>
            <a:endParaRPr lang="pt-BR" sz="1599" b="1">
              <a:solidFill>
                <a:srgbClr val="0C9ABE">
                  <a:alpha val="65000"/>
                </a:srgbClr>
              </a:solidFill>
              <a:latin typeface="Arial Narrow" charset="0"/>
              <a:ea typeface="Arial Narrow" charset="0"/>
              <a:cs typeface="Arial Narrow" charset="0"/>
            </a:endParaRPr>
          </a:p>
        </p:txBody>
      </p:sp>
    </p:spTree>
    <p:extLst>
      <p:ext uri="{BB962C8B-B14F-4D97-AF65-F5344CB8AC3E}">
        <p14:creationId xmlns:p14="http://schemas.microsoft.com/office/powerpoint/2010/main" val="1792638752"/>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Slide_confidencial">
    <p:spTree>
      <p:nvGrpSpPr>
        <p:cNvPr id="1" name=""/>
        <p:cNvGrpSpPr/>
        <p:nvPr/>
      </p:nvGrpSpPr>
      <p:grpSpPr>
        <a:xfrm>
          <a:off x="0" y="0"/>
          <a:ext cx="0" cy="0"/>
          <a:chOff x="0" y="0"/>
          <a:chExt cx="0" cy="0"/>
        </a:xfrm>
      </p:grpSpPr>
      <p:grpSp>
        <p:nvGrpSpPr>
          <p:cNvPr id="2" name="Group 3"/>
          <p:cNvGrpSpPr>
            <a:grpSpLocks/>
          </p:cNvGrpSpPr>
          <p:nvPr userDrawn="1"/>
        </p:nvGrpSpPr>
        <p:grpSpPr bwMode="auto">
          <a:xfrm>
            <a:off x="13581577" y="8377768"/>
            <a:ext cx="2668073" cy="537633"/>
            <a:chOff x="13581589" y="8377518"/>
            <a:chExt cx="2668061" cy="538407"/>
          </a:xfrm>
        </p:grpSpPr>
        <p:sp>
          <p:nvSpPr>
            <p:cNvPr id="3" name="Snip Diagonal Corner Rectangle 1"/>
            <p:cNvSpPr/>
            <p:nvPr userDrawn="1"/>
          </p:nvSpPr>
          <p:spPr>
            <a:xfrm>
              <a:off x="13581589" y="8434751"/>
              <a:ext cx="2551691" cy="481174"/>
            </a:xfrm>
            <a:prstGeom prst="snip2DiagRect">
              <a:avLst>
                <a:gd name="adj1" fmla="val 0"/>
                <a:gd name="adj2" fmla="val 5000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407">
                <a:lnSpc>
                  <a:spcPts val="2159"/>
                </a:lnSpc>
                <a:defRPr/>
              </a:pPr>
              <a:endParaRPr lang="pt-BR" sz="1799" b="1">
                <a:solidFill>
                  <a:srgbClr val="FF0000"/>
                </a:solidFill>
                <a:latin typeface="Arial Narrow" charset="0"/>
                <a:ea typeface="Arial Narrow" charset="0"/>
                <a:cs typeface="Arial Narrow" charset="0"/>
              </a:endParaRPr>
            </a:p>
          </p:txBody>
        </p:sp>
        <p:sp>
          <p:nvSpPr>
            <p:cNvPr id="4" name="Snip Diagonal Corner Rectangle 2"/>
            <p:cNvSpPr/>
            <p:nvPr userDrawn="1"/>
          </p:nvSpPr>
          <p:spPr>
            <a:xfrm>
              <a:off x="13697959" y="8377518"/>
              <a:ext cx="2551691" cy="481175"/>
            </a:xfrm>
            <a:prstGeom prst="snip2DiagRect">
              <a:avLst>
                <a:gd name="adj1" fmla="val 0"/>
                <a:gd name="adj2" fmla="val 50000"/>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407">
                <a:lnSpc>
                  <a:spcPts val="2159"/>
                </a:lnSpc>
                <a:defRPr/>
              </a:pPr>
              <a:r>
                <a:rPr lang="pt-BR" sz="1599" b="1">
                  <a:solidFill>
                    <a:srgbClr val="FFFFFF"/>
                  </a:solidFill>
                  <a:latin typeface="Arial Narrow" charset="0"/>
                  <a:ea typeface="Arial Narrow" charset="0"/>
                  <a:cs typeface="Arial Narrow" charset="0"/>
                </a:rPr>
                <a:t>USO CONFIDENCIAL</a:t>
              </a:r>
            </a:p>
          </p:txBody>
        </p:sp>
      </p:grpSp>
      <p:sp>
        <p:nvSpPr>
          <p:cNvPr id="5" name="TextBox 4"/>
          <p:cNvSpPr txBox="1"/>
          <p:nvPr userDrawn="1"/>
        </p:nvSpPr>
        <p:spPr>
          <a:xfrm>
            <a:off x="105220" y="8688776"/>
            <a:ext cx="460382" cy="338426"/>
          </a:xfrm>
          <a:prstGeom prst="rect">
            <a:avLst/>
          </a:prstGeom>
          <a:noFill/>
        </p:spPr>
        <p:txBody>
          <a:bodyPr wrap="none">
            <a:spAutoFit/>
          </a:bodyPr>
          <a:lstStyle/>
          <a:p>
            <a:pPr defTabSz="1218407">
              <a:defRPr/>
            </a:pPr>
            <a:fld id="{A2369B19-1A1F-4CF6-AD5D-916843350A2B}" type="slidenum">
              <a:rPr lang="pt-BR" sz="1599" b="1">
                <a:solidFill>
                  <a:srgbClr val="0C9ABE">
                    <a:alpha val="65000"/>
                  </a:srgbClr>
                </a:solidFill>
                <a:latin typeface="Arial Narrow" charset="0"/>
                <a:ea typeface="Arial Narrow" charset="0"/>
                <a:cs typeface="Arial Narrow" charset="0"/>
              </a:rPr>
              <a:pPr defTabSz="1218407">
                <a:defRPr/>
              </a:pPr>
              <a:t>‹nº›</a:t>
            </a:fld>
            <a:endParaRPr lang="pt-BR" sz="1599" b="1">
              <a:solidFill>
                <a:srgbClr val="0C9ABE">
                  <a:alpha val="65000"/>
                </a:srgbClr>
              </a:solidFill>
              <a:latin typeface="Arial Narrow" charset="0"/>
              <a:ea typeface="Arial Narrow" charset="0"/>
              <a:cs typeface="Arial Narrow" charset="0"/>
            </a:endParaRPr>
          </a:p>
        </p:txBody>
      </p:sp>
    </p:spTree>
    <p:extLst>
      <p:ext uri="{BB962C8B-B14F-4D97-AF65-F5344CB8AC3E}">
        <p14:creationId xmlns:p14="http://schemas.microsoft.com/office/powerpoint/2010/main" val="4170114010"/>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
    <p:bg>
      <p:bgPr>
        <a:solidFill>
          <a:srgbClr val="FFFFFF"/>
        </a:solidFill>
        <a:effectLst/>
      </p:bgPr>
    </p:bg>
    <p:spTree>
      <p:nvGrpSpPr>
        <p:cNvPr id="1" name=""/>
        <p:cNvGrpSpPr/>
        <p:nvPr/>
      </p:nvGrpSpPr>
      <p:grpSpPr>
        <a:xfrm>
          <a:off x="0" y="0"/>
          <a:ext cx="0" cy="0"/>
          <a:chOff x="0" y="0"/>
          <a:chExt cx="0" cy="0"/>
        </a:xfrm>
      </p:grpSpPr>
      <p:sp>
        <p:nvSpPr>
          <p:cNvPr id="6" name="TextBox 5"/>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2">
                    <a:alpha val="65000"/>
                  </a:schemeClr>
                </a:solidFill>
                <a:latin typeface="Lato" panose="020F0502020204030203" pitchFamily="34" charset="77"/>
                <a:ea typeface="Arial Narrow" charset="0"/>
                <a:cs typeface="Arial Narrow" charset="0"/>
              </a:rPr>
              <a:pPr/>
              <a:t>‹nº›</a:t>
            </a:fld>
            <a:endParaRPr lang="pt-BR" sz="1600" b="0" i="0">
              <a:solidFill>
                <a:schemeClr val="bg2">
                  <a:alpha val="65000"/>
                </a:schemeClr>
              </a:solidFill>
              <a:latin typeface="Lato" panose="020F0502020204030203" pitchFamily="34" charset="77"/>
              <a:ea typeface="Arial Narrow" charset="0"/>
              <a:cs typeface="Arial Narrow" charset="0"/>
            </a:endParaRPr>
          </a:p>
        </p:txBody>
      </p:sp>
      <p:sp>
        <p:nvSpPr>
          <p:cNvPr id="5" name="Picture Placeholder 4">
            <a:extLst>
              <a:ext uri="{FF2B5EF4-FFF2-40B4-BE49-F238E27FC236}">
                <a16:creationId xmlns="" xmlns:a16="http://schemas.microsoft.com/office/drawing/2014/main" id="{21896134-6C5E-1A42-885D-3A45A06F23B4}"/>
              </a:ext>
            </a:extLst>
          </p:cNvPr>
          <p:cNvSpPr>
            <a:spLocks noGrp="1"/>
          </p:cNvSpPr>
          <p:nvPr>
            <p:ph type="pic" sz="quarter" idx="10"/>
          </p:nvPr>
        </p:nvSpPr>
        <p:spPr>
          <a:xfrm>
            <a:off x="1124233" y="3040813"/>
            <a:ext cx="6171881" cy="3339814"/>
          </a:xfrm>
          <a:custGeom>
            <a:avLst/>
            <a:gdLst>
              <a:gd name="connsiteX0" fmla="*/ 134517 w 3423683"/>
              <a:gd name="connsiteY0" fmla="*/ 0 h 3327990"/>
              <a:gd name="connsiteX1" fmla="*/ 3423683 w 3423683"/>
              <a:gd name="connsiteY1" fmla="*/ 0 h 3327990"/>
              <a:gd name="connsiteX2" fmla="*/ 3423683 w 3423683"/>
              <a:gd name="connsiteY2" fmla="*/ 0 h 3327990"/>
              <a:gd name="connsiteX3" fmla="*/ 3423683 w 3423683"/>
              <a:gd name="connsiteY3" fmla="*/ 3193473 h 3327990"/>
              <a:gd name="connsiteX4" fmla="*/ 3289166 w 3423683"/>
              <a:gd name="connsiteY4" fmla="*/ 3327990 h 3327990"/>
              <a:gd name="connsiteX5" fmla="*/ 0 w 3423683"/>
              <a:gd name="connsiteY5" fmla="*/ 3327990 h 3327990"/>
              <a:gd name="connsiteX6" fmla="*/ 0 w 3423683"/>
              <a:gd name="connsiteY6" fmla="*/ 3327990 h 3327990"/>
              <a:gd name="connsiteX7" fmla="*/ 0 w 3423683"/>
              <a:gd name="connsiteY7" fmla="*/ 134517 h 3327990"/>
              <a:gd name="connsiteX8" fmla="*/ 134517 w 3423683"/>
              <a:gd name="connsiteY8" fmla="*/ 0 h 3327990"/>
              <a:gd name="connsiteX0" fmla="*/ 134517 w 4805915"/>
              <a:gd name="connsiteY0" fmla="*/ 0 h 3327990"/>
              <a:gd name="connsiteX1" fmla="*/ 3423683 w 4805915"/>
              <a:gd name="connsiteY1" fmla="*/ 0 h 3327990"/>
              <a:gd name="connsiteX2" fmla="*/ 4805915 w 4805915"/>
              <a:gd name="connsiteY2" fmla="*/ 21265 h 3327990"/>
              <a:gd name="connsiteX3" fmla="*/ 3423683 w 4805915"/>
              <a:gd name="connsiteY3" fmla="*/ 3193473 h 3327990"/>
              <a:gd name="connsiteX4" fmla="*/ 3289166 w 4805915"/>
              <a:gd name="connsiteY4" fmla="*/ 3327990 h 3327990"/>
              <a:gd name="connsiteX5" fmla="*/ 0 w 4805915"/>
              <a:gd name="connsiteY5" fmla="*/ 3327990 h 3327990"/>
              <a:gd name="connsiteX6" fmla="*/ 0 w 4805915"/>
              <a:gd name="connsiteY6" fmla="*/ 3327990 h 3327990"/>
              <a:gd name="connsiteX7" fmla="*/ 0 w 4805915"/>
              <a:gd name="connsiteY7" fmla="*/ 134517 h 3327990"/>
              <a:gd name="connsiteX8" fmla="*/ 134517 w 4805915"/>
              <a:gd name="connsiteY8" fmla="*/ 0 h 3327990"/>
              <a:gd name="connsiteX0" fmla="*/ 134517 w 4784650"/>
              <a:gd name="connsiteY0" fmla="*/ 0 h 3327990"/>
              <a:gd name="connsiteX1" fmla="*/ 3423683 w 4784650"/>
              <a:gd name="connsiteY1" fmla="*/ 0 h 3327990"/>
              <a:gd name="connsiteX2" fmla="*/ 4784650 w 4784650"/>
              <a:gd name="connsiteY2" fmla="*/ 0 h 3327990"/>
              <a:gd name="connsiteX3" fmla="*/ 3423683 w 4784650"/>
              <a:gd name="connsiteY3" fmla="*/ 3193473 h 3327990"/>
              <a:gd name="connsiteX4" fmla="*/ 3289166 w 4784650"/>
              <a:gd name="connsiteY4" fmla="*/ 3327990 h 3327990"/>
              <a:gd name="connsiteX5" fmla="*/ 0 w 4784650"/>
              <a:gd name="connsiteY5" fmla="*/ 3327990 h 3327990"/>
              <a:gd name="connsiteX6" fmla="*/ 0 w 4784650"/>
              <a:gd name="connsiteY6" fmla="*/ 3327990 h 3327990"/>
              <a:gd name="connsiteX7" fmla="*/ 0 w 4784650"/>
              <a:gd name="connsiteY7" fmla="*/ 134517 h 3327990"/>
              <a:gd name="connsiteX8" fmla="*/ 134517 w 4784650"/>
              <a:gd name="connsiteY8" fmla="*/ 0 h 3327990"/>
              <a:gd name="connsiteX0" fmla="*/ 134517 w 4784650"/>
              <a:gd name="connsiteY0" fmla="*/ 0 h 3327990"/>
              <a:gd name="connsiteX1" fmla="*/ 3423683 w 4784650"/>
              <a:gd name="connsiteY1" fmla="*/ 0 h 3327990"/>
              <a:gd name="connsiteX2" fmla="*/ 4784650 w 4784650"/>
              <a:gd name="connsiteY2" fmla="*/ 0 h 3327990"/>
              <a:gd name="connsiteX3" fmla="*/ 3423683 w 4784650"/>
              <a:gd name="connsiteY3" fmla="*/ 3193473 h 3327990"/>
              <a:gd name="connsiteX4" fmla="*/ 3289166 w 4784650"/>
              <a:gd name="connsiteY4" fmla="*/ 3327990 h 3327990"/>
              <a:gd name="connsiteX5" fmla="*/ 0 w 4784650"/>
              <a:gd name="connsiteY5" fmla="*/ 3327990 h 3327990"/>
              <a:gd name="connsiteX6" fmla="*/ 0 w 4784650"/>
              <a:gd name="connsiteY6" fmla="*/ 3327990 h 3327990"/>
              <a:gd name="connsiteX7" fmla="*/ 0 w 4784650"/>
              <a:gd name="connsiteY7" fmla="*/ 134517 h 3327990"/>
              <a:gd name="connsiteX8" fmla="*/ 134517 w 4784650"/>
              <a:gd name="connsiteY8" fmla="*/ 0 h 3327990"/>
              <a:gd name="connsiteX0" fmla="*/ 134517 w 4784650"/>
              <a:gd name="connsiteY0" fmla="*/ 0 h 3327990"/>
              <a:gd name="connsiteX1" fmla="*/ 3423683 w 4784650"/>
              <a:gd name="connsiteY1" fmla="*/ 0 h 3327990"/>
              <a:gd name="connsiteX2" fmla="*/ 4784650 w 4784650"/>
              <a:gd name="connsiteY2" fmla="*/ 0 h 3327990"/>
              <a:gd name="connsiteX3" fmla="*/ 3423683 w 4784650"/>
              <a:gd name="connsiteY3" fmla="*/ 3193473 h 3327990"/>
              <a:gd name="connsiteX4" fmla="*/ 3289166 w 4784650"/>
              <a:gd name="connsiteY4" fmla="*/ 3327990 h 3327990"/>
              <a:gd name="connsiteX5" fmla="*/ 0 w 4784650"/>
              <a:gd name="connsiteY5" fmla="*/ 3327990 h 3327990"/>
              <a:gd name="connsiteX6" fmla="*/ 0 w 4784650"/>
              <a:gd name="connsiteY6" fmla="*/ 3327990 h 3327990"/>
              <a:gd name="connsiteX7" fmla="*/ 0 w 4784650"/>
              <a:gd name="connsiteY7" fmla="*/ 134517 h 3327990"/>
              <a:gd name="connsiteX8" fmla="*/ 134517 w 4784650"/>
              <a:gd name="connsiteY8" fmla="*/ 0 h 3327990"/>
              <a:gd name="connsiteX0" fmla="*/ 134517 w 4784650"/>
              <a:gd name="connsiteY0" fmla="*/ 0 h 3327990"/>
              <a:gd name="connsiteX1" fmla="*/ 3423683 w 4784650"/>
              <a:gd name="connsiteY1" fmla="*/ 0 h 3327990"/>
              <a:gd name="connsiteX2" fmla="*/ 4784650 w 4784650"/>
              <a:gd name="connsiteY2" fmla="*/ 0 h 3327990"/>
              <a:gd name="connsiteX3" fmla="*/ 3423683 w 4784650"/>
              <a:gd name="connsiteY3" fmla="*/ 3193473 h 3327990"/>
              <a:gd name="connsiteX4" fmla="*/ 3289166 w 4784650"/>
              <a:gd name="connsiteY4" fmla="*/ 3327990 h 3327990"/>
              <a:gd name="connsiteX5" fmla="*/ 0 w 4784650"/>
              <a:gd name="connsiteY5" fmla="*/ 3327990 h 3327990"/>
              <a:gd name="connsiteX6" fmla="*/ 0 w 4784650"/>
              <a:gd name="connsiteY6" fmla="*/ 3327990 h 3327990"/>
              <a:gd name="connsiteX7" fmla="*/ 0 w 4784650"/>
              <a:gd name="connsiteY7" fmla="*/ 134517 h 3327990"/>
              <a:gd name="connsiteX8" fmla="*/ 134517 w 4784650"/>
              <a:gd name="connsiteY8" fmla="*/ 0 h 3327990"/>
              <a:gd name="connsiteX0" fmla="*/ 134517 w 4784650"/>
              <a:gd name="connsiteY0" fmla="*/ 0 h 3327990"/>
              <a:gd name="connsiteX1" fmla="*/ 3423683 w 4784650"/>
              <a:gd name="connsiteY1" fmla="*/ 0 h 3327990"/>
              <a:gd name="connsiteX2" fmla="*/ 4784650 w 4784650"/>
              <a:gd name="connsiteY2" fmla="*/ 0 h 3327990"/>
              <a:gd name="connsiteX3" fmla="*/ 3444948 w 4784650"/>
              <a:gd name="connsiteY3" fmla="*/ 3177524 h 3327990"/>
              <a:gd name="connsiteX4" fmla="*/ 3289166 w 4784650"/>
              <a:gd name="connsiteY4" fmla="*/ 3327990 h 3327990"/>
              <a:gd name="connsiteX5" fmla="*/ 0 w 4784650"/>
              <a:gd name="connsiteY5" fmla="*/ 3327990 h 3327990"/>
              <a:gd name="connsiteX6" fmla="*/ 0 w 4784650"/>
              <a:gd name="connsiteY6" fmla="*/ 3327990 h 3327990"/>
              <a:gd name="connsiteX7" fmla="*/ 0 w 4784650"/>
              <a:gd name="connsiteY7" fmla="*/ 134517 h 3327990"/>
              <a:gd name="connsiteX8" fmla="*/ 134517 w 4784650"/>
              <a:gd name="connsiteY8" fmla="*/ 0 h 3327990"/>
              <a:gd name="connsiteX0" fmla="*/ 134517 w 4784650"/>
              <a:gd name="connsiteY0" fmla="*/ 0 h 3327990"/>
              <a:gd name="connsiteX1" fmla="*/ 3423683 w 4784650"/>
              <a:gd name="connsiteY1" fmla="*/ 0 h 3327990"/>
              <a:gd name="connsiteX2" fmla="*/ 4784650 w 4784650"/>
              <a:gd name="connsiteY2" fmla="*/ 0 h 3327990"/>
              <a:gd name="connsiteX3" fmla="*/ 3444948 w 4784650"/>
              <a:gd name="connsiteY3" fmla="*/ 3177524 h 3327990"/>
              <a:gd name="connsiteX4" fmla="*/ 3289166 w 4784650"/>
              <a:gd name="connsiteY4" fmla="*/ 3327990 h 3327990"/>
              <a:gd name="connsiteX5" fmla="*/ 0 w 4784650"/>
              <a:gd name="connsiteY5" fmla="*/ 3327990 h 3327990"/>
              <a:gd name="connsiteX6" fmla="*/ 0 w 4784650"/>
              <a:gd name="connsiteY6" fmla="*/ 3327990 h 3327990"/>
              <a:gd name="connsiteX7" fmla="*/ 0 w 4784650"/>
              <a:gd name="connsiteY7" fmla="*/ 134517 h 3327990"/>
              <a:gd name="connsiteX8" fmla="*/ 134517 w 4784650"/>
              <a:gd name="connsiteY8" fmla="*/ 0 h 3327990"/>
              <a:gd name="connsiteX0" fmla="*/ 134517 w 4784650"/>
              <a:gd name="connsiteY0" fmla="*/ 0 h 3327990"/>
              <a:gd name="connsiteX1" fmla="*/ 3423683 w 4784650"/>
              <a:gd name="connsiteY1" fmla="*/ 0 h 3327990"/>
              <a:gd name="connsiteX2" fmla="*/ 4784650 w 4784650"/>
              <a:gd name="connsiteY2" fmla="*/ 0 h 3327990"/>
              <a:gd name="connsiteX3" fmla="*/ 3444948 w 4784650"/>
              <a:gd name="connsiteY3" fmla="*/ 3177524 h 3327990"/>
              <a:gd name="connsiteX4" fmla="*/ 3289166 w 4784650"/>
              <a:gd name="connsiteY4" fmla="*/ 3327990 h 3327990"/>
              <a:gd name="connsiteX5" fmla="*/ 0 w 4784650"/>
              <a:gd name="connsiteY5" fmla="*/ 3327990 h 3327990"/>
              <a:gd name="connsiteX6" fmla="*/ 0 w 4784650"/>
              <a:gd name="connsiteY6" fmla="*/ 3327990 h 3327990"/>
              <a:gd name="connsiteX7" fmla="*/ 0 w 4784650"/>
              <a:gd name="connsiteY7" fmla="*/ 134517 h 3327990"/>
              <a:gd name="connsiteX8" fmla="*/ 134517 w 4784650"/>
              <a:gd name="connsiteY8" fmla="*/ 0 h 3327990"/>
              <a:gd name="connsiteX0" fmla="*/ 134517 w 4784650"/>
              <a:gd name="connsiteY0" fmla="*/ 0 h 3327990"/>
              <a:gd name="connsiteX1" fmla="*/ 3423683 w 4784650"/>
              <a:gd name="connsiteY1" fmla="*/ 0 h 3327990"/>
              <a:gd name="connsiteX2" fmla="*/ 4784650 w 4784650"/>
              <a:gd name="connsiteY2" fmla="*/ 0 h 3327990"/>
              <a:gd name="connsiteX3" fmla="*/ 3444948 w 4784650"/>
              <a:gd name="connsiteY3" fmla="*/ 3177524 h 3327990"/>
              <a:gd name="connsiteX4" fmla="*/ 3289166 w 4784650"/>
              <a:gd name="connsiteY4" fmla="*/ 3327990 h 3327990"/>
              <a:gd name="connsiteX5" fmla="*/ 0 w 4784650"/>
              <a:gd name="connsiteY5" fmla="*/ 3327990 h 3327990"/>
              <a:gd name="connsiteX6" fmla="*/ 0 w 4784650"/>
              <a:gd name="connsiteY6" fmla="*/ 3327990 h 3327990"/>
              <a:gd name="connsiteX7" fmla="*/ 0 w 4784650"/>
              <a:gd name="connsiteY7" fmla="*/ 134517 h 3327990"/>
              <a:gd name="connsiteX8" fmla="*/ 134517 w 4784650"/>
              <a:gd name="connsiteY8" fmla="*/ 0 h 3327990"/>
              <a:gd name="connsiteX0" fmla="*/ 134517 w 4784650"/>
              <a:gd name="connsiteY0" fmla="*/ 0 h 3327990"/>
              <a:gd name="connsiteX1" fmla="*/ 3423683 w 4784650"/>
              <a:gd name="connsiteY1" fmla="*/ 0 h 3327990"/>
              <a:gd name="connsiteX2" fmla="*/ 4784650 w 4784650"/>
              <a:gd name="connsiteY2" fmla="*/ 0 h 3327990"/>
              <a:gd name="connsiteX3" fmla="*/ 3456671 w 4784650"/>
              <a:gd name="connsiteY3" fmla="*/ 3181432 h 3327990"/>
              <a:gd name="connsiteX4" fmla="*/ 3289166 w 4784650"/>
              <a:gd name="connsiteY4" fmla="*/ 3327990 h 3327990"/>
              <a:gd name="connsiteX5" fmla="*/ 0 w 4784650"/>
              <a:gd name="connsiteY5" fmla="*/ 3327990 h 3327990"/>
              <a:gd name="connsiteX6" fmla="*/ 0 w 4784650"/>
              <a:gd name="connsiteY6" fmla="*/ 3327990 h 3327990"/>
              <a:gd name="connsiteX7" fmla="*/ 0 w 4784650"/>
              <a:gd name="connsiteY7" fmla="*/ 134517 h 3327990"/>
              <a:gd name="connsiteX8" fmla="*/ 134517 w 4784650"/>
              <a:gd name="connsiteY8" fmla="*/ 0 h 3327990"/>
              <a:gd name="connsiteX0" fmla="*/ 134517 w 4784650"/>
              <a:gd name="connsiteY0" fmla="*/ 0 h 3327990"/>
              <a:gd name="connsiteX1" fmla="*/ 3423683 w 4784650"/>
              <a:gd name="connsiteY1" fmla="*/ 0 h 3327990"/>
              <a:gd name="connsiteX2" fmla="*/ 4784650 w 4784650"/>
              <a:gd name="connsiteY2" fmla="*/ 0 h 3327990"/>
              <a:gd name="connsiteX3" fmla="*/ 3456671 w 4784650"/>
              <a:gd name="connsiteY3" fmla="*/ 3181432 h 3327990"/>
              <a:gd name="connsiteX4" fmla="*/ 3289166 w 4784650"/>
              <a:gd name="connsiteY4" fmla="*/ 3327990 h 3327990"/>
              <a:gd name="connsiteX5" fmla="*/ 0 w 4784650"/>
              <a:gd name="connsiteY5" fmla="*/ 3327990 h 3327990"/>
              <a:gd name="connsiteX6" fmla="*/ 0 w 4784650"/>
              <a:gd name="connsiteY6" fmla="*/ 3327990 h 3327990"/>
              <a:gd name="connsiteX7" fmla="*/ 0 w 4784650"/>
              <a:gd name="connsiteY7" fmla="*/ 134517 h 3327990"/>
              <a:gd name="connsiteX8" fmla="*/ 134517 w 4784650"/>
              <a:gd name="connsiteY8" fmla="*/ 0 h 3327990"/>
              <a:gd name="connsiteX0" fmla="*/ 134517 w 4808096"/>
              <a:gd name="connsiteY0" fmla="*/ 0 h 3327990"/>
              <a:gd name="connsiteX1" fmla="*/ 3423683 w 4808096"/>
              <a:gd name="connsiteY1" fmla="*/ 0 h 3327990"/>
              <a:gd name="connsiteX2" fmla="*/ 4808096 w 4808096"/>
              <a:gd name="connsiteY2" fmla="*/ 3908 h 3327990"/>
              <a:gd name="connsiteX3" fmla="*/ 3456671 w 4808096"/>
              <a:gd name="connsiteY3" fmla="*/ 3181432 h 3327990"/>
              <a:gd name="connsiteX4" fmla="*/ 3289166 w 4808096"/>
              <a:gd name="connsiteY4" fmla="*/ 3327990 h 3327990"/>
              <a:gd name="connsiteX5" fmla="*/ 0 w 4808096"/>
              <a:gd name="connsiteY5" fmla="*/ 3327990 h 3327990"/>
              <a:gd name="connsiteX6" fmla="*/ 0 w 4808096"/>
              <a:gd name="connsiteY6" fmla="*/ 3327990 h 3327990"/>
              <a:gd name="connsiteX7" fmla="*/ 0 w 4808096"/>
              <a:gd name="connsiteY7" fmla="*/ 134517 h 3327990"/>
              <a:gd name="connsiteX8" fmla="*/ 134517 w 4808096"/>
              <a:gd name="connsiteY8" fmla="*/ 0 h 3327990"/>
              <a:gd name="connsiteX0" fmla="*/ 134517 w 4808096"/>
              <a:gd name="connsiteY0" fmla="*/ 100 h 3328090"/>
              <a:gd name="connsiteX1" fmla="*/ 3423683 w 4808096"/>
              <a:gd name="connsiteY1" fmla="*/ 100 h 3328090"/>
              <a:gd name="connsiteX2" fmla="*/ 4808096 w 4808096"/>
              <a:gd name="connsiteY2" fmla="*/ 4008 h 3328090"/>
              <a:gd name="connsiteX3" fmla="*/ 3456671 w 4808096"/>
              <a:gd name="connsiteY3" fmla="*/ 3181532 h 3328090"/>
              <a:gd name="connsiteX4" fmla="*/ 3289166 w 4808096"/>
              <a:gd name="connsiteY4" fmla="*/ 3328090 h 3328090"/>
              <a:gd name="connsiteX5" fmla="*/ 0 w 4808096"/>
              <a:gd name="connsiteY5" fmla="*/ 3328090 h 3328090"/>
              <a:gd name="connsiteX6" fmla="*/ 0 w 4808096"/>
              <a:gd name="connsiteY6" fmla="*/ 3328090 h 3328090"/>
              <a:gd name="connsiteX7" fmla="*/ 0 w 4808096"/>
              <a:gd name="connsiteY7" fmla="*/ 134617 h 3328090"/>
              <a:gd name="connsiteX8" fmla="*/ 134517 w 4808096"/>
              <a:gd name="connsiteY8" fmla="*/ 100 h 3328090"/>
              <a:gd name="connsiteX0" fmla="*/ 134517 w 4808096"/>
              <a:gd name="connsiteY0" fmla="*/ 100 h 3339813"/>
              <a:gd name="connsiteX1" fmla="*/ 3423683 w 4808096"/>
              <a:gd name="connsiteY1" fmla="*/ 100 h 3339813"/>
              <a:gd name="connsiteX2" fmla="*/ 4808096 w 4808096"/>
              <a:gd name="connsiteY2" fmla="*/ 4008 h 3339813"/>
              <a:gd name="connsiteX3" fmla="*/ 3456671 w 4808096"/>
              <a:gd name="connsiteY3" fmla="*/ 3181532 h 3339813"/>
              <a:gd name="connsiteX4" fmla="*/ 3289166 w 4808096"/>
              <a:gd name="connsiteY4" fmla="*/ 3339813 h 3339813"/>
              <a:gd name="connsiteX5" fmla="*/ 0 w 4808096"/>
              <a:gd name="connsiteY5" fmla="*/ 3328090 h 3339813"/>
              <a:gd name="connsiteX6" fmla="*/ 0 w 4808096"/>
              <a:gd name="connsiteY6" fmla="*/ 3328090 h 3339813"/>
              <a:gd name="connsiteX7" fmla="*/ 0 w 4808096"/>
              <a:gd name="connsiteY7" fmla="*/ 134617 h 3339813"/>
              <a:gd name="connsiteX8" fmla="*/ 134517 w 4808096"/>
              <a:gd name="connsiteY8" fmla="*/ 100 h 3339813"/>
              <a:gd name="connsiteX0" fmla="*/ 134517 w 4808096"/>
              <a:gd name="connsiteY0" fmla="*/ 100 h 3339813"/>
              <a:gd name="connsiteX1" fmla="*/ 3423683 w 4808096"/>
              <a:gd name="connsiteY1" fmla="*/ 100 h 3339813"/>
              <a:gd name="connsiteX2" fmla="*/ 4808096 w 4808096"/>
              <a:gd name="connsiteY2" fmla="*/ 4008 h 3339813"/>
              <a:gd name="connsiteX3" fmla="*/ 3456671 w 4808096"/>
              <a:gd name="connsiteY3" fmla="*/ 3181532 h 3339813"/>
              <a:gd name="connsiteX4" fmla="*/ 3289166 w 4808096"/>
              <a:gd name="connsiteY4" fmla="*/ 3339813 h 3339813"/>
              <a:gd name="connsiteX5" fmla="*/ 0 w 4808096"/>
              <a:gd name="connsiteY5" fmla="*/ 3328090 h 3339813"/>
              <a:gd name="connsiteX6" fmla="*/ 0 w 4808096"/>
              <a:gd name="connsiteY6" fmla="*/ 3328090 h 3339813"/>
              <a:gd name="connsiteX7" fmla="*/ 0 w 4808096"/>
              <a:gd name="connsiteY7" fmla="*/ 134617 h 3339813"/>
              <a:gd name="connsiteX8" fmla="*/ 134517 w 4808096"/>
              <a:gd name="connsiteY8" fmla="*/ 100 h 3339813"/>
              <a:gd name="connsiteX0" fmla="*/ 134517 w 4808096"/>
              <a:gd name="connsiteY0" fmla="*/ 100 h 3339813"/>
              <a:gd name="connsiteX1" fmla="*/ 3423683 w 4808096"/>
              <a:gd name="connsiteY1" fmla="*/ 100 h 3339813"/>
              <a:gd name="connsiteX2" fmla="*/ 4808096 w 4808096"/>
              <a:gd name="connsiteY2" fmla="*/ 4008 h 3339813"/>
              <a:gd name="connsiteX3" fmla="*/ 3456671 w 4808096"/>
              <a:gd name="connsiteY3" fmla="*/ 3181532 h 3339813"/>
              <a:gd name="connsiteX4" fmla="*/ 3289166 w 4808096"/>
              <a:gd name="connsiteY4" fmla="*/ 3339813 h 3339813"/>
              <a:gd name="connsiteX5" fmla="*/ 0 w 4808096"/>
              <a:gd name="connsiteY5" fmla="*/ 3328090 h 3339813"/>
              <a:gd name="connsiteX6" fmla="*/ 0 w 4808096"/>
              <a:gd name="connsiteY6" fmla="*/ 3328090 h 3339813"/>
              <a:gd name="connsiteX7" fmla="*/ 0 w 4808096"/>
              <a:gd name="connsiteY7" fmla="*/ 134617 h 3339813"/>
              <a:gd name="connsiteX8" fmla="*/ 134517 w 4808096"/>
              <a:gd name="connsiteY8" fmla="*/ 100 h 3339813"/>
              <a:gd name="connsiteX0" fmla="*/ 134517 w 4808096"/>
              <a:gd name="connsiteY0" fmla="*/ 100 h 3339813"/>
              <a:gd name="connsiteX1" fmla="*/ 3423683 w 4808096"/>
              <a:gd name="connsiteY1" fmla="*/ 100 h 3339813"/>
              <a:gd name="connsiteX2" fmla="*/ 4808096 w 4808096"/>
              <a:gd name="connsiteY2" fmla="*/ 4008 h 3339813"/>
              <a:gd name="connsiteX3" fmla="*/ 3456671 w 4808096"/>
              <a:gd name="connsiteY3" fmla="*/ 3181532 h 3339813"/>
              <a:gd name="connsiteX4" fmla="*/ 3289166 w 4808096"/>
              <a:gd name="connsiteY4" fmla="*/ 3339813 h 3339813"/>
              <a:gd name="connsiteX5" fmla="*/ 0 w 4808096"/>
              <a:gd name="connsiteY5" fmla="*/ 3328090 h 3339813"/>
              <a:gd name="connsiteX6" fmla="*/ 0 w 4808096"/>
              <a:gd name="connsiteY6" fmla="*/ 3328090 h 3339813"/>
              <a:gd name="connsiteX7" fmla="*/ 0 w 4808096"/>
              <a:gd name="connsiteY7" fmla="*/ 134617 h 3339813"/>
              <a:gd name="connsiteX8" fmla="*/ 134517 w 4808096"/>
              <a:gd name="connsiteY8" fmla="*/ 100 h 3339813"/>
              <a:gd name="connsiteX0" fmla="*/ 1494394 w 6167973"/>
              <a:gd name="connsiteY0" fmla="*/ 100 h 3343721"/>
              <a:gd name="connsiteX1" fmla="*/ 4783560 w 6167973"/>
              <a:gd name="connsiteY1" fmla="*/ 100 h 3343721"/>
              <a:gd name="connsiteX2" fmla="*/ 6167973 w 6167973"/>
              <a:gd name="connsiteY2" fmla="*/ 4008 h 3343721"/>
              <a:gd name="connsiteX3" fmla="*/ 4816548 w 6167973"/>
              <a:gd name="connsiteY3" fmla="*/ 3181532 h 3343721"/>
              <a:gd name="connsiteX4" fmla="*/ 4649043 w 6167973"/>
              <a:gd name="connsiteY4" fmla="*/ 3339813 h 3343721"/>
              <a:gd name="connsiteX5" fmla="*/ 1359877 w 6167973"/>
              <a:gd name="connsiteY5" fmla="*/ 3328090 h 3343721"/>
              <a:gd name="connsiteX6" fmla="*/ 0 w 6167973"/>
              <a:gd name="connsiteY6" fmla="*/ 3343721 h 3343721"/>
              <a:gd name="connsiteX7" fmla="*/ 1359877 w 6167973"/>
              <a:gd name="connsiteY7" fmla="*/ 134617 h 3343721"/>
              <a:gd name="connsiteX8" fmla="*/ 1494394 w 6167973"/>
              <a:gd name="connsiteY8" fmla="*/ 100 h 3343721"/>
              <a:gd name="connsiteX0" fmla="*/ 1443594 w 6117173"/>
              <a:gd name="connsiteY0" fmla="*/ 100 h 3339813"/>
              <a:gd name="connsiteX1" fmla="*/ 4732760 w 6117173"/>
              <a:gd name="connsiteY1" fmla="*/ 100 h 3339813"/>
              <a:gd name="connsiteX2" fmla="*/ 6117173 w 6117173"/>
              <a:gd name="connsiteY2" fmla="*/ 4008 h 3339813"/>
              <a:gd name="connsiteX3" fmla="*/ 4765748 w 6117173"/>
              <a:gd name="connsiteY3" fmla="*/ 3181532 h 3339813"/>
              <a:gd name="connsiteX4" fmla="*/ 4598243 w 6117173"/>
              <a:gd name="connsiteY4" fmla="*/ 3339813 h 3339813"/>
              <a:gd name="connsiteX5" fmla="*/ 1309077 w 6117173"/>
              <a:gd name="connsiteY5" fmla="*/ 3328090 h 3339813"/>
              <a:gd name="connsiteX6" fmla="*/ 0 w 6117173"/>
              <a:gd name="connsiteY6" fmla="*/ 3316367 h 3339813"/>
              <a:gd name="connsiteX7" fmla="*/ 1309077 w 6117173"/>
              <a:gd name="connsiteY7" fmla="*/ 134617 h 3339813"/>
              <a:gd name="connsiteX8" fmla="*/ 1443594 w 6117173"/>
              <a:gd name="connsiteY8" fmla="*/ 100 h 3339813"/>
              <a:gd name="connsiteX0" fmla="*/ 1498302 w 6171881"/>
              <a:gd name="connsiteY0" fmla="*/ 100 h 3339813"/>
              <a:gd name="connsiteX1" fmla="*/ 4787468 w 6171881"/>
              <a:gd name="connsiteY1" fmla="*/ 100 h 3339813"/>
              <a:gd name="connsiteX2" fmla="*/ 6171881 w 6171881"/>
              <a:gd name="connsiteY2" fmla="*/ 4008 h 3339813"/>
              <a:gd name="connsiteX3" fmla="*/ 4820456 w 6171881"/>
              <a:gd name="connsiteY3" fmla="*/ 3181532 h 3339813"/>
              <a:gd name="connsiteX4" fmla="*/ 4652951 w 6171881"/>
              <a:gd name="connsiteY4" fmla="*/ 3339813 h 3339813"/>
              <a:gd name="connsiteX5" fmla="*/ 1363785 w 6171881"/>
              <a:gd name="connsiteY5" fmla="*/ 3328090 h 3339813"/>
              <a:gd name="connsiteX6" fmla="*/ 0 w 6171881"/>
              <a:gd name="connsiteY6" fmla="*/ 3339813 h 3339813"/>
              <a:gd name="connsiteX7" fmla="*/ 1363785 w 6171881"/>
              <a:gd name="connsiteY7" fmla="*/ 134617 h 3339813"/>
              <a:gd name="connsiteX8" fmla="*/ 1498302 w 6171881"/>
              <a:gd name="connsiteY8" fmla="*/ 100 h 3339813"/>
              <a:gd name="connsiteX0" fmla="*/ 1498302 w 6171881"/>
              <a:gd name="connsiteY0" fmla="*/ 100 h 3339813"/>
              <a:gd name="connsiteX1" fmla="*/ 4787468 w 6171881"/>
              <a:gd name="connsiteY1" fmla="*/ 100 h 3339813"/>
              <a:gd name="connsiteX2" fmla="*/ 6171881 w 6171881"/>
              <a:gd name="connsiteY2" fmla="*/ 4008 h 3339813"/>
              <a:gd name="connsiteX3" fmla="*/ 4820456 w 6171881"/>
              <a:gd name="connsiteY3" fmla="*/ 3181532 h 3339813"/>
              <a:gd name="connsiteX4" fmla="*/ 4652951 w 6171881"/>
              <a:gd name="connsiteY4" fmla="*/ 3339813 h 3339813"/>
              <a:gd name="connsiteX5" fmla="*/ 1363785 w 6171881"/>
              <a:gd name="connsiteY5" fmla="*/ 3328090 h 3339813"/>
              <a:gd name="connsiteX6" fmla="*/ 0 w 6171881"/>
              <a:gd name="connsiteY6" fmla="*/ 3339813 h 3339813"/>
              <a:gd name="connsiteX7" fmla="*/ 1363785 w 6171881"/>
              <a:gd name="connsiteY7" fmla="*/ 134617 h 3339813"/>
              <a:gd name="connsiteX8" fmla="*/ 1498302 w 6171881"/>
              <a:gd name="connsiteY8" fmla="*/ 100 h 3339813"/>
              <a:gd name="connsiteX0" fmla="*/ 1498302 w 6171881"/>
              <a:gd name="connsiteY0" fmla="*/ 100 h 3340636"/>
              <a:gd name="connsiteX1" fmla="*/ 4787468 w 6171881"/>
              <a:gd name="connsiteY1" fmla="*/ 100 h 3340636"/>
              <a:gd name="connsiteX2" fmla="*/ 6171881 w 6171881"/>
              <a:gd name="connsiteY2" fmla="*/ 4008 h 3340636"/>
              <a:gd name="connsiteX3" fmla="*/ 4820456 w 6171881"/>
              <a:gd name="connsiteY3" fmla="*/ 3181532 h 3340636"/>
              <a:gd name="connsiteX4" fmla="*/ 4652951 w 6171881"/>
              <a:gd name="connsiteY4" fmla="*/ 3339813 h 3340636"/>
              <a:gd name="connsiteX5" fmla="*/ 1367693 w 6171881"/>
              <a:gd name="connsiteY5" fmla="*/ 3339814 h 3340636"/>
              <a:gd name="connsiteX6" fmla="*/ 0 w 6171881"/>
              <a:gd name="connsiteY6" fmla="*/ 3339813 h 3340636"/>
              <a:gd name="connsiteX7" fmla="*/ 1363785 w 6171881"/>
              <a:gd name="connsiteY7" fmla="*/ 134617 h 3340636"/>
              <a:gd name="connsiteX8" fmla="*/ 1498302 w 6171881"/>
              <a:gd name="connsiteY8" fmla="*/ 100 h 3340636"/>
              <a:gd name="connsiteX0" fmla="*/ 1498302 w 6171881"/>
              <a:gd name="connsiteY0" fmla="*/ 100 h 3340636"/>
              <a:gd name="connsiteX1" fmla="*/ 4787468 w 6171881"/>
              <a:gd name="connsiteY1" fmla="*/ 100 h 3340636"/>
              <a:gd name="connsiteX2" fmla="*/ 6171881 w 6171881"/>
              <a:gd name="connsiteY2" fmla="*/ 4008 h 3340636"/>
              <a:gd name="connsiteX3" fmla="*/ 4820456 w 6171881"/>
              <a:gd name="connsiteY3" fmla="*/ 3181532 h 3340636"/>
              <a:gd name="connsiteX4" fmla="*/ 4652951 w 6171881"/>
              <a:gd name="connsiteY4" fmla="*/ 3339813 h 3340636"/>
              <a:gd name="connsiteX5" fmla="*/ 1367693 w 6171881"/>
              <a:gd name="connsiteY5" fmla="*/ 3339814 h 3340636"/>
              <a:gd name="connsiteX6" fmla="*/ 0 w 6171881"/>
              <a:gd name="connsiteY6" fmla="*/ 3339813 h 3340636"/>
              <a:gd name="connsiteX7" fmla="*/ 1363785 w 6171881"/>
              <a:gd name="connsiteY7" fmla="*/ 134617 h 3340636"/>
              <a:gd name="connsiteX8" fmla="*/ 1498302 w 6171881"/>
              <a:gd name="connsiteY8" fmla="*/ 100 h 3340636"/>
              <a:gd name="connsiteX0" fmla="*/ 1498302 w 6171881"/>
              <a:gd name="connsiteY0" fmla="*/ 100 h 3339814"/>
              <a:gd name="connsiteX1" fmla="*/ 4787468 w 6171881"/>
              <a:gd name="connsiteY1" fmla="*/ 100 h 3339814"/>
              <a:gd name="connsiteX2" fmla="*/ 6171881 w 6171881"/>
              <a:gd name="connsiteY2" fmla="*/ 4008 h 3339814"/>
              <a:gd name="connsiteX3" fmla="*/ 4820456 w 6171881"/>
              <a:gd name="connsiteY3" fmla="*/ 3181532 h 3339814"/>
              <a:gd name="connsiteX4" fmla="*/ 4652951 w 6171881"/>
              <a:gd name="connsiteY4" fmla="*/ 3339813 h 3339814"/>
              <a:gd name="connsiteX5" fmla="*/ 1367693 w 6171881"/>
              <a:gd name="connsiteY5" fmla="*/ 3339814 h 3339814"/>
              <a:gd name="connsiteX6" fmla="*/ 0 w 6171881"/>
              <a:gd name="connsiteY6" fmla="*/ 3339813 h 3339814"/>
              <a:gd name="connsiteX7" fmla="*/ 1363785 w 6171881"/>
              <a:gd name="connsiteY7" fmla="*/ 134617 h 3339814"/>
              <a:gd name="connsiteX8" fmla="*/ 1498302 w 6171881"/>
              <a:gd name="connsiteY8" fmla="*/ 100 h 3339814"/>
              <a:gd name="connsiteX0" fmla="*/ 1498302 w 6171881"/>
              <a:gd name="connsiteY0" fmla="*/ 100 h 3339814"/>
              <a:gd name="connsiteX1" fmla="*/ 4787468 w 6171881"/>
              <a:gd name="connsiteY1" fmla="*/ 100 h 3339814"/>
              <a:gd name="connsiteX2" fmla="*/ 6171881 w 6171881"/>
              <a:gd name="connsiteY2" fmla="*/ 4008 h 3339814"/>
              <a:gd name="connsiteX3" fmla="*/ 4820456 w 6171881"/>
              <a:gd name="connsiteY3" fmla="*/ 3181532 h 3339814"/>
              <a:gd name="connsiteX4" fmla="*/ 4652951 w 6171881"/>
              <a:gd name="connsiteY4" fmla="*/ 3339813 h 3339814"/>
              <a:gd name="connsiteX5" fmla="*/ 1367693 w 6171881"/>
              <a:gd name="connsiteY5" fmla="*/ 3339814 h 3339814"/>
              <a:gd name="connsiteX6" fmla="*/ 0 w 6171881"/>
              <a:gd name="connsiteY6" fmla="*/ 3339813 h 3339814"/>
              <a:gd name="connsiteX7" fmla="*/ 1363785 w 6171881"/>
              <a:gd name="connsiteY7" fmla="*/ 134617 h 3339814"/>
              <a:gd name="connsiteX8" fmla="*/ 1498302 w 6171881"/>
              <a:gd name="connsiteY8" fmla="*/ 100 h 3339814"/>
              <a:gd name="connsiteX0" fmla="*/ 1498302 w 6171881"/>
              <a:gd name="connsiteY0" fmla="*/ 100 h 3339814"/>
              <a:gd name="connsiteX1" fmla="*/ 4787468 w 6171881"/>
              <a:gd name="connsiteY1" fmla="*/ 100 h 3339814"/>
              <a:gd name="connsiteX2" fmla="*/ 6171881 w 6171881"/>
              <a:gd name="connsiteY2" fmla="*/ 4008 h 3339814"/>
              <a:gd name="connsiteX3" fmla="*/ 4820456 w 6171881"/>
              <a:gd name="connsiteY3" fmla="*/ 3181532 h 3339814"/>
              <a:gd name="connsiteX4" fmla="*/ 4652951 w 6171881"/>
              <a:gd name="connsiteY4" fmla="*/ 3339813 h 3339814"/>
              <a:gd name="connsiteX5" fmla="*/ 1367693 w 6171881"/>
              <a:gd name="connsiteY5" fmla="*/ 3339814 h 3339814"/>
              <a:gd name="connsiteX6" fmla="*/ 0 w 6171881"/>
              <a:gd name="connsiteY6" fmla="*/ 3339813 h 3339814"/>
              <a:gd name="connsiteX7" fmla="*/ 1363785 w 6171881"/>
              <a:gd name="connsiteY7" fmla="*/ 134617 h 3339814"/>
              <a:gd name="connsiteX8" fmla="*/ 1498302 w 6171881"/>
              <a:gd name="connsiteY8" fmla="*/ 100 h 3339814"/>
              <a:gd name="connsiteX0" fmla="*/ 1498302 w 6171881"/>
              <a:gd name="connsiteY0" fmla="*/ 100 h 3339814"/>
              <a:gd name="connsiteX1" fmla="*/ 4787468 w 6171881"/>
              <a:gd name="connsiteY1" fmla="*/ 100 h 3339814"/>
              <a:gd name="connsiteX2" fmla="*/ 6171881 w 6171881"/>
              <a:gd name="connsiteY2" fmla="*/ 4008 h 3339814"/>
              <a:gd name="connsiteX3" fmla="*/ 4820456 w 6171881"/>
              <a:gd name="connsiteY3" fmla="*/ 3181532 h 3339814"/>
              <a:gd name="connsiteX4" fmla="*/ 4652951 w 6171881"/>
              <a:gd name="connsiteY4" fmla="*/ 3339813 h 3339814"/>
              <a:gd name="connsiteX5" fmla="*/ 1367693 w 6171881"/>
              <a:gd name="connsiteY5" fmla="*/ 3339814 h 3339814"/>
              <a:gd name="connsiteX6" fmla="*/ 0 w 6171881"/>
              <a:gd name="connsiteY6" fmla="*/ 3339813 h 3339814"/>
              <a:gd name="connsiteX7" fmla="*/ 1363785 w 6171881"/>
              <a:gd name="connsiteY7" fmla="*/ 134617 h 3339814"/>
              <a:gd name="connsiteX8" fmla="*/ 1498302 w 6171881"/>
              <a:gd name="connsiteY8" fmla="*/ 100 h 3339814"/>
              <a:gd name="connsiteX0" fmla="*/ 1498302 w 6171881"/>
              <a:gd name="connsiteY0" fmla="*/ 100 h 3339814"/>
              <a:gd name="connsiteX1" fmla="*/ 4787468 w 6171881"/>
              <a:gd name="connsiteY1" fmla="*/ 100 h 3339814"/>
              <a:gd name="connsiteX2" fmla="*/ 6171881 w 6171881"/>
              <a:gd name="connsiteY2" fmla="*/ 4008 h 3339814"/>
              <a:gd name="connsiteX3" fmla="*/ 4820456 w 6171881"/>
              <a:gd name="connsiteY3" fmla="*/ 3181532 h 3339814"/>
              <a:gd name="connsiteX4" fmla="*/ 4652951 w 6171881"/>
              <a:gd name="connsiteY4" fmla="*/ 3339813 h 3339814"/>
              <a:gd name="connsiteX5" fmla="*/ 1367693 w 6171881"/>
              <a:gd name="connsiteY5" fmla="*/ 3339814 h 3339814"/>
              <a:gd name="connsiteX6" fmla="*/ 0 w 6171881"/>
              <a:gd name="connsiteY6" fmla="*/ 3339813 h 3339814"/>
              <a:gd name="connsiteX7" fmla="*/ 1363785 w 6171881"/>
              <a:gd name="connsiteY7" fmla="*/ 134617 h 3339814"/>
              <a:gd name="connsiteX8" fmla="*/ 1498302 w 6171881"/>
              <a:gd name="connsiteY8" fmla="*/ 100 h 3339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71881" h="3339814">
                <a:moveTo>
                  <a:pt x="1498302" y="100"/>
                </a:moveTo>
                <a:lnTo>
                  <a:pt x="4787468" y="100"/>
                </a:lnTo>
                <a:cubicBezTo>
                  <a:pt x="5241124" y="100"/>
                  <a:pt x="4787104" y="-991"/>
                  <a:pt x="6171881" y="4008"/>
                </a:cubicBezTo>
                <a:cubicBezTo>
                  <a:pt x="6171881" y="15876"/>
                  <a:pt x="4809369" y="3188112"/>
                  <a:pt x="4820456" y="3181532"/>
                </a:cubicBezTo>
                <a:cubicBezTo>
                  <a:pt x="4774336" y="3299445"/>
                  <a:pt x="4727243" y="3328089"/>
                  <a:pt x="4652951" y="3339813"/>
                </a:cubicBezTo>
                <a:cubicBezTo>
                  <a:pt x="4650716" y="3331997"/>
                  <a:pt x="1362113" y="3335907"/>
                  <a:pt x="1367693" y="3339814"/>
                </a:cubicBezTo>
                <a:lnTo>
                  <a:pt x="0" y="3339813"/>
                </a:lnTo>
                <a:lnTo>
                  <a:pt x="1363785" y="134617"/>
                </a:lnTo>
                <a:cubicBezTo>
                  <a:pt x="1387231" y="60324"/>
                  <a:pt x="1424010" y="100"/>
                  <a:pt x="1498302" y="100"/>
                </a:cubicBezTo>
                <a:close/>
              </a:path>
            </a:pathLst>
          </a:custGeom>
          <a:solidFill>
            <a:schemeClr val="tx1"/>
          </a:solidFill>
        </p:spPr>
        <p:txBody>
          <a:bodyPr anchor="ctr"/>
          <a:lstStyle>
            <a:lvl1pPr marL="0" indent="0" algn="ctr">
              <a:buNone/>
              <a:defRPr sz="1600">
                <a:solidFill>
                  <a:srgbClr val="FFFFFF"/>
                </a:solidFill>
                <a:latin typeface="Calibri" panose="020F0502020204030204" pitchFamily="34" charset="0"/>
                <a:cs typeface="Calibri" panose="020F0502020204030204" pitchFamily="34" charset="0"/>
              </a:defRPr>
            </a:lvl1pPr>
          </a:lstStyle>
          <a:p>
            <a:endParaRPr lang="pt-BR"/>
          </a:p>
        </p:txBody>
      </p:sp>
      <p:sp>
        <p:nvSpPr>
          <p:cNvPr id="7" name="Text Placeholder 8">
            <a:extLst>
              <a:ext uri="{FF2B5EF4-FFF2-40B4-BE49-F238E27FC236}">
                <a16:creationId xmlns="" xmlns:a16="http://schemas.microsoft.com/office/drawing/2014/main" id="{49D05546-42FE-DC41-BBEE-B89B0D3BE178}"/>
              </a:ext>
            </a:extLst>
          </p:cNvPr>
          <p:cNvSpPr>
            <a:spLocks noGrp="1"/>
          </p:cNvSpPr>
          <p:nvPr>
            <p:ph type="body" sz="quarter" idx="11" hasCustomPrompt="1"/>
          </p:nvPr>
        </p:nvSpPr>
        <p:spPr>
          <a:xfrm>
            <a:off x="8043634" y="2562039"/>
            <a:ext cx="6826098" cy="1257604"/>
          </a:xfrm>
          <a:prstGeom prst="rect">
            <a:avLst/>
          </a:prstGeom>
        </p:spPr>
        <p:txBody>
          <a:bodyPr anchor="t">
            <a:noAutofit/>
          </a:bodyPr>
          <a:lstStyle>
            <a:lvl1pPr marL="0" indent="0" algn="l">
              <a:lnSpc>
                <a:spcPct val="100000"/>
              </a:lnSpc>
              <a:buNone/>
              <a:defRPr sz="7200" b="0" i="0" baseline="0">
                <a:solidFill>
                  <a:schemeClr val="bg2"/>
                </a:solidFill>
                <a:latin typeface="Lato" panose="020F0502020204030203" pitchFamily="34" charset="77"/>
                <a:ea typeface="Lato" panose="020F0502020204030203" pitchFamily="34" charset="77"/>
                <a:cs typeface="Arial Narrow" charset="0"/>
              </a:defRPr>
            </a:lvl1pPr>
          </a:lstStyle>
          <a:p>
            <a:pPr lvl="0"/>
            <a:r>
              <a:rPr lang="en-US"/>
              <a:t>Slide de</a:t>
            </a:r>
          </a:p>
        </p:txBody>
      </p:sp>
      <p:sp>
        <p:nvSpPr>
          <p:cNvPr id="8" name="Text Placeholder 8">
            <a:extLst>
              <a:ext uri="{FF2B5EF4-FFF2-40B4-BE49-F238E27FC236}">
                <a16:creationId xmlns="" xmlns:a16="http://schemas.microsoft.com/office/drawing/2014/main" id="{2742A076-B1B3-E346-A12B-85DF632B4A50}"/>
              </a:ext>
            </a:extLst>
          </p:cNvPr>
          <p:cNvSpPr>
            <a:spLocks noGrp="1"/>
          </p:cNvSpPr>
          <p:nvPr>
            <p:ph type="body" sz="quarter" idx="12" hasCustomPrompt="1"/>
          </p:nvPr>
        </p:nvSpPr>
        <p:spPr>
          <a:xfrm>
            <a:off x="8043634" y="3383841"/>
            <a:ext cx="6826098" cy="1257604"/>
          </a:xfrm>
          <a:prstGeom prst="rect">
            <a:avLst/>
          </a:prstGeom>
        </p:spPr>
        <p:txBody>
          <a:bodyPr anchor="t">
            <a:noAutofit/>
          </a:bodyPr>
          <a:lstStyle>
            <a:lvl1pPr marL="0" indent="0" algn="l">
              <a:lnSpc>
                <a:spcPct val="100000"/>
              </a:lnSpc>
              <a:buNone/>
              <a:defRPr sz="72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Introdução</a:t>
            </a:r>
          </a:p>
        </p:txBody>
      </p:sp>
      <p:sp>
        <p:nvSpPr>
          <p:cNvPr id="12" name="Text Placeholder 11">
            <a:extLst>
              <a:ext uri="{FF2B5EF4-FFF2-40B4-BE49-F238E27FC236}">
                <a16:creationId xmlns="" xmlns:a16="http://schemas.microsoft.com/office/drawing/2014/main" id="{0EAAA574-E44A-0F48-9250-8FD2F1EEB198}"/>
              </a:ext>
            </a:extLst>
          </p:cNvPr>
          <p:cNvSpPr>
            <a:spLocks noGrp="1"/>
          </p:cNvSpPr>
          <p:nvPr>
            <p:ph type="body" sz="quarter" idx="13" hasCustomPrompt="1"/>
          </p:nvPr>
        </p:nvSpPr>
        <p:spPr>
          <a:xfrm>
            <a:off x="8021256" y="4841211"/>
            <a:ext cx="6848857" cy="1475572"/>
          </a:xfrm>
          <a:prstGeom prst="rect">
            <a:avLst/>
          </a:prstGeom>
        </p:spPr>
        <p:txBody>
          <a:bodyPr/>
          <a:lstStyle>
            <a:lvl1pPr marL="0" indent="0">
              <a:lnSpc>
                <a:spcPts val="2700"/>
              </a:lnSpc>
              <a:spcBef>
                <a:spcPts val="0"/>
              </a:spcBef>
              <a:buNone/>
              <a:defRPr sz="16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consectetuer adipiscing elit, sed diam nonummy nibh euismod tincidunt ut laoreet dolore magna aliquam erat volutpat. Ut wisi enim ad minim veniam, quis nostrud exerci tation ullamcorper suscipit lobortis nisl ut aliquip.</a:t>
            </a:r>
          </a:p>
        </p:txBody>
      </p:sp>
      <p:sp>
        <p:nvSpPr>
          <p:cNvPr id="13" name="Text Placeholder 11">
            <a:extLst>
              <a:ext uri="{FF2B5EF4-FFF2-40B4-BE49-F238E27FC236}">
                <a16:creationId xmlns="" xmlns:a16="http://schemas.microsoft.com/office/drawing/2014/main" id="{C189114C-1F97-8645-AD0C-E599C2BE59E7}"/>
              </a:ext>
            </a:extLst>
          </p:cNvPr>
          <p:cNvSpPr>
            <a:spLocks noGrp="1"/>
          </p:cNvSpPr>
          <p:nvPr>
            <p:ph type="body" sz="quarter" idx="14" hasCustomPrompt="1"/>
          </p:nvPr>
        </p:nvSpPr>
        <p:spPr>
          <a:xfrm>
            <a:off x="8021256" y="6481824"/>
            <a:ext cx="6848857" cy="1475572"/>
          </a:xfrm>
          <a:prstGeom prst="rect">
            <a:avLst/>
          </a:prstGeom>
        </p:spPr>
        <p:txBody>
          <a:bodyPr/>
          <a:lstStyle>
            <a:lvl1pPr marL="0" indent="0">
              <a:lnSpc>
                <a:spcPts val="2700"/>
              </a:lnSpc>
              <a:spcBef>
                <a:spcPts val="0"/>
              </a:spcBef>
              <a:buNone/>
              <a:defRPr sz="1600" b="1" i="0">
                <a:solidFill>
                  <a:schemeClr val="tx1"/>
                </a:solidFill>
                <a:latin typeface="Lato Black"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Duis autem vel eum iriure dolor in hendrerit in vulputate velit esse molestie consequat, vel illum dolore eu feugiat nulla facilisis at vero eros et erat dor accumsan et iusto odio dignissim qui blandit.</a:t>
            </a:r>
          </a:p>
        </p:txBody>
      </p:sp>
    </p:spTree>
    <p:extLst>
      <p:ext uri="{BB962C8B-B14F-4D97-AF65-F5344CB8AC3E}">
        <p14:creationId xmlns:p14="http://schemas.microsoft.com/office/powerpoint/2010/main" val="140995970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Slide_interno">
    <p:spTree>
      <p:nvGrpSpPr>
        <p:cNvPr id="1" name=""/>
        <p:cNvGrpSpPr/>
        <p:nvPr/>
      </p:nvGrpSpPr>
      <p:grpSpPr>
        <a:xfrm>
          <a:off x="0" y="0"/>
          <a:ext cx="0" cy="0"/>
          <a:chOff x="0" y="0"/>
          <a:chExt cx="0" cy="0"/>
        </a:xfrm>
      </p:grpSpPr>
      <p:grpSp>
        <p:nvGrpSpPr>
          <p:cNvPr id="2" name="Group 1"/>
          <p:cNvGrpSpPr>
            <a:grpSpLocks/>
          </p:cNvGrpSpPr>
          <p:nvPr userDrawn="1"/>
        </p:nvGrpSpPr>
        <p:grpSpPr bwMode="auto">
          <a:xfrm>
            <a:off x="14040713" y="8377768"/>
            <a:ext cx="2208937" cy="537633"/>
            <a:chOff x="14040091" y="8377518"/>
            <a:chExt cx="2209559" cy="538407"/>
          </a:xfrm>
        </p:grpSpPr>
        <p:sp>
          <p:nvSpPr>
            <p:cNvPr id="3" name="Snip Diagonal Corner Rectangle 2"/>
            <p:cNvSpPr/>
            <p:nvPr userDrawn="1"/>
          </p:nvSpPr>
          <p:spPr>
            <a:xfrm>
              <a:off x="14040091" y="8434751"/>
              <a:ext cx="2093156" cy="481174"/>
            </a:xfrm>
            <a:prstGeom prst="snip2DiagRect">
              <a:avLst>
                <a:gd name="adj1" fmla="val 0"/>
                <a:gd name="adj2" fmla="val 5000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407">
                <a:lnSpc>
                  <a:spcPts val="2159"/>
                </a:lnSpc>
                <a:defRPr/>
              </a:pPr>
              <a:endParaRPr lang="pt-BR" sz="1799" b="1">
                <a:solidFill>
                  <a:srgbClr val="FF0000"/>
                </a:solidFill>
                <a:latin typeface="Arial Narrow" charset="0"/>
                <a:ea typeface="Arial Narrow" charset="0"/>
                <a:cs typeface="Arial Narrow" charset="0"/>
              </a:endParaRPr>
            </a:p>
          </p:txBody>
        </p:sp>
        <p:sp>
          <p:nvSpPr>
            <p:cNvPr id="4" name="Snip Diagonal Corner Rectangle 3"/>
            <p:cNvSpPr/>
            <p:nvPr userDrawn="1"/>
          </p:nvSpPr>
          <p:spPr>
            <a:xfrm>
              <a:off x="14156496" y="8377518"/>
              <a:ext cx="2093154" cy="481175"/>
            </a:xfrm>
            <a:prstGeom prst="snip2DiagRect">
              <a:avLst>
                <a:gd name="adj1" fmla="val 0"/>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407">
                <a:lnSpc>
                  <a:spcPts val="2159"/>
                </a:lnSpc>
                <a:defRPr/>
              </a:pPr>
              <a:r>
                <a:rPr lang="pt-BR" sz="1599" b="1">
                  <a:solidFill>
                    <a:srgbClr val="FFFFFF"/>
                  </a:solidFill>
                  <a:latin typeface="Arial Narrow" charset="0"/>
                  <a:ea typeface="Arial Narrow" charset="0"/>
                  <a:cs typeface="Arial Narrow" charset="0"/>
                </a:rPr>
                <a:t>USO INTERNO</a:t>
              </a:r>
            </a:p>
          </p:txBody>
        </p:sp>
      </p:grpSp>
      <p:sp>
        <p:nvSpPr>
          <p:cNvPr id="5" name="TextBox 4"/>
          <p:cNvSpPr txBox="1"/>
          <p:nvPr userDrawn="1"/>
        </p:nvSpPr>
        <p:spPr>
          <a:xfrm>
            <a:off x="105220" y="8688776"/>
            <a:ext cx="460382" cy="338426"/>
          </a:xfrm>
          <a:prstGeom prst="rect">
            <a:avLst/>
          </a:prstGeom>
          <a:noFill/>
        </p:spPr>
        <p:txBody>
          <a:bodyPr wrap="none">
            <a:spAutoFit/>
          </a:bodyPr>
          <a:lstStyle/>
          <a:p>
            <a:pPr defTabSz="1218407">
              <a:defRPr/>
            </a:pPr>
            <a:fld id="{9EFE4221-78C2-4B1F-A226-85562176A7E4}" type="slidenum">
              <a:rPr lang="pt-BR" sz="1599" b="1">
                <a:solidFill>
                  <a:srgbClr val="0C9ABE">
                    <a:alpha val="65000"/>
                  </a:srgbClr>
                </a:solidFill>
                <a:latin typeface="Arial Narrow" charset="0"/>
                <a:ea typeface="Arial Narrow" charset="0"/>
                <a:cs typeface="Arial Narrow" charset="0"/>
              </a:rPr>
              <a:pPr defTabSz="1218407">
                <a:defRPr/>
              </a:pPr>
              <a:t>‹nº›</a:t>
            </a:fld>
            <a:endParaRPr lang="pt-BR" sz="1599" b="1">
              <a:solidFill>
                <a:srgbClr val="0C9ABE">
                  <a:alpha val="65000"/>
                </a:srgbClr>
              </a:solidFill>
              <a:latin typeface="Arial Narrow" charset="0"/>
              <a:ea typeface="Arial Narrow" charset="0"/>
              <a:cs typeface="Arial Narrow" charset="0"/>
            </a:endParaRPr>
          </a:p>
        </p:txBody>
      </p:sp>
    </p:spTree>
    <p:extLst>
      <p:ext uri="{BB962C8B-B14F-4D97-AF65-F5344CB8AC3E}">
        <p14:creationId xmlns:p14="http://schemas.microsoft.com/office/powerpoint/2010/main" val="3306640473"/>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1" name="TextBox 3">
            <a:extLst>
              <a:ext uri="{FF2B5EF4-FFF2-40B4-BE49-F238E27FC236}"/>
            </a:extLst>
          </p:cNvPr>
          <p:cNvSpPr txBox="1"/>
          <p:nvPr userDrawn="1"/>
        </p:nvSpPr>
        <p:spPr>
          <a:xfrm>
            <a:off x="14869732" y="471368"/>
            <a:ext cx="479618" cy="338426"/>
          </a:xfrm>
          <a:prstGeom prst="rect">
            <a:avLst/>
          </a:prstGeom>
          <a:noFill/>
        </p:spPr>
        <p:txBody>
          <a:bodyPr wrap="none">
            <a:spAutoFit/>
          </a:bodyPr>
          <a:lstStyle/>
          <a:p>
            <a:pPr defTabSz="1218407">
              <a:defRPr/>
            </a:pPr>
            <a:fld id="{DBB4671B-F813-4795-A207-F1417C26805F}" type="slidenum">
              <a:rPr lang="pt-BR" sz="1599">
                <a:solidFill>
                  <a:srgbClr val="403B37">
                    <a:alpha val="65000"/>
                  </a:srgbClr>
                </a:solidFill>
                <a:latin typeface="Lato" panose="020F0502020204030203" pitchFamily="34" charset="77"/>
                <a:ea typeface="Arial Narrow" charset="0"/>
                <a:cs typeface="Arial Narrow" charset="0"/>
              </a:rPr>
              <a:pPr defTabSz="1218407">
                <a:defRPr/>
              </a:pPr>
              <a:t>‹nº›</a:t>
            </a:fld>
            <a:endParaRPr lang="pt-BR" sz="1599">
              <a:solidFill>
                <a:srgbClr val="403B37">
                  <a:alpha val="65000"/>
                </a:srgbClr>
              </a:solidFill>
              <a:latin typeface="Lato" panose="020F0502020204030203" pitchFamily="34" charset="77"/>
              <a:ea typeface="Arial Narrow" charset="0"/>
              <a:cs typeface="Arial Narrow" charset="0"/>
            </a:endParaRPr>
          </a:p>
        </p:txBody>
      </p:sp>
      <p:pic>
        <p:nvPicPr>
          <p:cNvPr id="22" name="Picture 1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0698" y="245533"/>
            <a:ext cx="567045" cy="668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 Placeholder 8">
            <a:extLst>
              <a:ext uri="{FF2B5EF4-FFF2-40B4-BE49-F238E27FC236}"/>
            </a:extLst>
          </p:cNvPr>
          <p:cNvSpPr>
            <a:spLocks noGrp="1"/>
          </p:cNvSpPr>
          <p:nvPr>
            <p:ph type="body" sz="quarter" idx="18"/>
          </p:nvPr>
        </p:nvSpPr>
        <p:spPr>
          <a:xfrm>
            <a:off x="8423685" y="1607798"/>
            <a:ext cx="6235757" cy="336071"/>
          </a:xfrm>
          <a:prstGeom prst="rect">
            <a:avLst/>
          </a:prstGeom>
        </p:spPr>
        <p:txBody>
          <a:bodyPr anchor="ctr">
            <a:noAutofit/>
          </a:bodyPr>
          <a:lstStyle>
            <a:lvl1pPr marL="0" indent="0" algn="l">
              <a:lnSpc>
                <a:spcPct val="100000"/>
              </a:lnSpc>
              <a:buNone/>
              <a:defRPr sz="2599"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pt-BR" smtClean="0"/>
              <a:t>Clique para editar o texto mestre</a:t>
            </a:r>
          </a:p>
        </p:txBody>
      </p:sp>
      <p:sp>
        <p:nvSpPr>
          <p:cNvPr id="12" name="Text Placeholder 8">
            <a:extLst>
              <a:ext uri="{FF2B5EF4-FFF2-40B4-BE49-F238E27FC236}"/>
            </a:extLst>
          </p:cNvPr>
          <p:cNvSpPr>
            <a:spLocks noGrp="1"/>
          </p:cNvSpPr>
          <p:nvPr>
            <p:ph type="body" sz="quarter" idx="12"/>
          </p:nvPr>
        </p:nvSpPr>
        <p:spPr>
          <a:xfrm>
            <a:off x="1556758" y="406725"/>
            <a:ext cx="13136137" cy="507676"/>
          </a:xfrm>
          <a:prstGeom prst="rect">
            <a:avLst/>
          </a:prstGeom>
        </p:spPr>
        <p:txBody>
          <a:bodyPr anchor="ctr">
            <a:noAutofit/>
          </a:bodyPr>
          <a:lstStyle>
            <a:lvl1pPr marL="0" indent="0" algn="ctr">
              <a:lnSpc>
                <a:spcPct val="100000"/>
              </a:lnSpc>
              <a:spcBef>
                <a:spcPts val="0"/>
              </a:spcBef>
              <a:buNone/>
              <a:defRPr sz="3998"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pt-BR" smtClean="0"/>
              <a:t>Clique para editar o texto mestre</a:t>
            </a:r>
          </a:p>
        </p:txBody>
      </p:sp>
      <p:sp>
        <p:nvSpPr>
          <p:cNvPr id="48" name="Text Placeholder 8">
            <a:extLst>
              <a:ext uri="{FF2B5EF4-FFF2-40B4-BE49-F238E27FC236}"/>
            </a:extLst>
          </p:cNvPr>
          <p:cNvSpPr>
            <a:spLocks noGrp="1"/>
          </p:cNvSpPr>
          <p:nvPr>
            <p:ph type="body" sz="quarter" idx="19"/>
          </p:nvPr>
        </p:nvSpPr>
        <p:spPr>
          <a:xfrm>
            <a:off x="8423685" y="3269882"/>
            <a:ext cx="6235757" cy="336071"/>
          </a:xfrm>
          <a:prstGeom prst="rect">
            <a:avLst/>
          </a:prstGeom>
        </p:spPr>
        <p:txBody>
          <a:bodyPr anchor="ctr">
            <a:noAutofit/>
          </a:bodyPr>
          <a:lstStyle>
            <a:lvl1pPr marL="0" indent="0" algn="l">
              <a:lnSpc>
                <a:spcPct val="100000"/>
              </a:lnSpc>
              <a:buNone/>
              <a:defRPr sz="2599"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pt-BR" smtClean="0"/>
              <a:t>Clique para editar o texto mestre</a:t>
            </a:r>
          </a:p>
        </p:txBody>
      </p:sp>
      <p:sp>
        <p:nvSpPr>
          <p:cNvPr id="49" name="Text Placeholder 8">
            <a:extLst>
              <a:ext uri="{FF2B5EF4-FFF2-40B4-BE49-F238E27FC236}"/>
            </a:extLst>
          </p:cNvPr>
          <p:cNvSpPr>
            <a:spLocks noGrp="1"/>
          </p:cNvSpPr>
          <p:nvPr>
            <p:ph type="body" sz="quarter" idx="20"/>
          </p:nvPr>
        </p:nvSpPr>
        <p:spPr>
          <a:xfrm>
            <a:off x="8423685" y="4931966"/>
            <a:ext cx="6235757" cy="336071"/>
          </a:xfrm>
          <a:prstGeom prst="rect">
            <a:avLst/>
          </a:prstGeom>
        </p:spPr>
        <p:txBody>
          <a:bodyPr anchor="ctr">
            <a:noAutofit/>
          </a:bodyPr>
          <a:lstStyle>
            <a:lvl1pPr marL="0" indent="0" algn="l">
              <a:lnSpc>
                <a:spcPct val="100000"/>
              </a:lnSpc>
              <a:buNone/>
              <a:defRPr sz="2599"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pt-BR" smtClean="0"/>
              <a:t>Clique para editar o texto mestre</a:t>
            </a:r>
          </a:p>
        </p:txBody>
      </p:sp>
      <p:sp>
        <p:nvSpPr>
          <p:cNvPr id="56" name="Text Placeholder 8">
            <a:extLst>
              <a:ext uri="{FF2B5EF4-FFF2-40B4-BE49-F238E27FC236}"/>
            </a:extLst>
          </p:cNvPr>
          <p:cNvSpPr>
            <a:spLocks noGrp="1"/>
          </p:cNvSpPr>
          <p:nvPr>
            <p:ph type="body" sz="quarter" idx="21"/>
          </p:nvPr>
        </p:nvSpPr>
        <p:spPr>
          <a:xfrm>
            <a:off x="8423685" y="6594050"/>
            <a:ext cx="6235757" cy="336071"/>
          </a:xfrm>
          <a:prstGeom prst="rect">
            <a:avLst/>
          </a:prstGeom>
        </p:spPr>
        <p:txBody>
          <a:bodyPr anchor="ctr">
            <a:noAutofit/>
          </a:bodyPr>
          <a:lstStyle>
            <a:lvl1pPr marL="0" indent="0" algn="l">
              <a:lnSpc>
                <a:spcPct val="100000"/>
              </a:lnSpc>
              <a:buNone/>
              <a:defRPr sz="2599"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pt-BR" smtClean="0"/>
              <a:t>Clique para editar o texto mestre</a:t>
            </a:r>
          </a:p>
        </p:txBody>
      </p:sp>
      <p:sp>
        <p:nvSpPr>
          <p:cNvPr id="57" name="Text Placeholder 8">
            <a:extLst>
              <a:ext uri="{FF2B5EF4-FFF2-40B4-BE49-F238E27FC236}"/>
            </a:extLst>
          </p:cNvPr>
          <p:cNvSpPr>
            <a:spLocks noGrp="1"/>
          </p:cNvSpPr>
          <p:nvPr>
            <p:ph type="body" sz="quarter" idx="22"/>
          </p:nvPr>
        </p:nvSpPr>
        <p:spPr>
          <a:xfrm>
            <a:off x="8423685" y="8256135"/>
            <a:ext cx="6235757" cy="336071"/>
          </a:xfrm>
          <a:prstGeom prst="rect">
            <a:avLst/>
          </a:prstGeom>
        </p:spPr>
        <p:txBody>
          <a:bodyPr anchor="ctr">
            <a:noAutofit/>
          </a:bodyPr>
          <a:lstStyle>
            <a:lvl1pPr marL="0" indent="0" algn="l">
              <a:lnSpc>
                <a:spcPct val="100000"/>
              </a:lnSpc>
              <a:buNone/>
              <a:defRPr sz="2599"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pt-BR" smtClean="0"/>
              <a:t>Clique para editar o texto mestre</a:t>
            </a:r>
          </a:p>
        </p:txBody>
      </p:sp>
      <p:sp>
        <p:nvSpPr>
          <p:cNvPr id="58" name="Text Placeholder 8">
            <a:extLst>
              <a:ext uri="{FF2B5EF4-FFF2-40B4-BE49-F238E27FC236}"/>
            </a:extLst>
          </p:cNvPr>
          <p:cNvSpPr>
            <a:spLocks noGrp="1"/>
          </p:cNvSpPr>
          <p:nvPr>
            <p:ph type="body" sz="quarter" idx="23"/>
          </p:nvPr>
        </p:nvSpPr>
        <p:spPr>
          <a:xfrm>
            <a:off x="1578057" y="2433049"/>
            <a:ext cx="6235757" cy="336071"/>
          </a:xfrm>
          <a:prstGeom prst="rect">
            <a:avLst/>
          </a:prstGeom>
        </p:spPr>
        <p:txBody>
          <a:bodyPr anchor="ctr">
            <a:noAutofit/>
          </a:bodyPr>
          <a:lstStyle>
            <a:lvl1pPr marL="0" indent="0" algn="r">
              <a:lnSpc>
                <a:spcPct val="100000"/>
              </a:lnSpc>
              <a:buNone/>
              <a:defRPr sz="2599"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pt-BR" smtClean="0"/>
              <a:t>Clique para editar o texto mestre</a:t>
            </a:r>
          </a:p>
        </p:txBody>
      </p:sp>
      <p:sp>
        <p:nvSpPr>
          <p:cNvPr id="59" name="Text Placeholder 8">
            <a:extLst>
              <a:ext uri="{FF2B5EF4-FFF2-40B4-BE49-F238E27FC236}"/>
            </a:extLst>
          </p:cNvPr>
          <p:cNvSpPr>
            <a:spLocks noGrp="1"/>
          </p:cNvSpPr>
          <p:nvPr>
            <p:ph type="body" sz="quarter" idx="24"/>
          </p:nvPr>
        </p:nvSpPr>
        <p:spPr>
          <a:xfrm>
            <a:off x="1578057" y="4095133"/>
            <a:ext cx="6235757" cy="336071"/>
          </a:xfrm>
          <a:prstGeom prst="rect">
            <a:avLst/>
          </a:prstGeom>
        </p:spPr>
        <p:txBody>
          <a:bodyPr anchor="ctr">
            <a:noAutofit/>
          </a:bodyPr>
          <a:lstStyle>
            <a:lvl1pPr marL="0" indent="0" algn="r">
              <a:lnSpc>
                <a:spcPct val="100000"/>
              </a:lnSpc>
              <a:buNone/>
              <a:defRPr sz="2599"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pt-BR" smtClean="0"/>
              <a:t>Clique para editar o texto mestre</a:t>
            </a:r>
          </a:p>
        </p:txBody>
      </p:sp>
      <p:sp>
        <p:nvSpPr>
          <p:cNvPr id="60" name="Text Placeholder 8">
            <a:extLst>
              <a:ext uri="{FF2B5EF4-FFF2-40B4-BE49-F238E27FC236}"/>
            </a:extLst>
          </p:cNvPr>
          <p:cNvSpPr>
            <a:spLocks noGrp="1"/>
          </p:cNvSpPr>
          <p:nvPr>
            <p:ph type="body" sz="quarter" idx="25"/>
          </p:nvPr>
        </p:nvSpPr>
        <p:spPr>
          <a:xfrm>
            <a:off x="1578057" y="5757217"/>
            <a:ext cx="6235757" cy="336071"/>
          </a:xfrm>
          <a:prstGeom prst="rect">
            <a:avLst/>
          </a:prstGeom>
        </p:spPr>
        <p:txBody>
          <a:bodyPr anchor="ctr">
            <a:noAutofit/>
          </a:bodyPr>
          <a:lstStyle>
            <a:lvl1pPr marL="0" indent="0" algn="r">
              <a:lnSpc>
                <a:spcPct val="100000"/>
              </a:lnSpc>
              <a:buNone/>
              <a:defRPr sz="2599"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pt-BR" smtClean="0"/>
              <a:t>Clique para editar o texto mestre</a:t>
            </a:r>
          </a:p>
        </p:txBody>
      </p:sp>
      <p:sp>
        <p:nvSpPr>
          <p:cNvPr id="61" name="Text Placeholder 8">
            <a:extLst>
              <a:ext uri="{FF2B5EF4-FFF2-40B4-BE49-F238E27FC236}"/>
            </a:extLst>
          </p:cNvPr>
          <p:cNvSpPr>
            <a:spLocks noGrp="1"/>
          </p:cNvSpPr>
          <p:nvPr>
            <p:ph type="body" sz="quarter" idx="26"/>
          </p:nvPr>
        </p:nvSpPr>
        <p:spPr>
          <a:xfrm>
            <a:off x="1578057" y="7419301"/>
            <a:ext cx="6235757" cy="336071"/>
          </a:xfrm>
          <a:prstGeom prst="rect">
            <a:avLst/>
          </a:prstGeom>
        </p:spPr>
        <p:txBody>
          <a:bodyPr anchor="ctr">
            <a:noAutofit/>
          </a:bodyPr>
          <a:lstStyle>
            <a:lvl1pPr marL="0" indent="0" algn="r">
              <a:lnSpc>
                <a:spcPct val="100000"/>
              </a:lnSpc>
              <a:buNone/>
              <a:defRPr sz="2599"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pt-BR" smtClean="0"/>
              <a:t>Clique para editar o texto mestre</a:t>
            </a:r>
          </a:p>
        </p:txBody>
      </p:sp>
      <p:sp>
        <p:nvSpPr>
          <p:cNvPr id="44" name="Text Placeholder 8">
            <a:extLst>
              <a:ext uri="{FF2B5EF4-FFF2-40B4-BE49-F238E27FC236}"/>
            </a:extLst>
          </p:cNvPr>
          <p:cNvSpPr>
            <a:spLocks noGrp="1"/>
          </p:cNvSpPr>
          <p:nvPr>
            <p:ph type="body" sz="quarter" idx="27"/>
          </p:nvPr>
        </p:nvSpPr>
        <p:spPr>
          <a:xfrm>
            <a:off x="7848260" y="1607798"/>
            <a:ext cx="556271" cy="336071"/>
          </a:xfrm>
          <a:prstGeom prst="rect">
            <a:avLst/>
          </a:prstGeom>
        </p:spPr>
        <p:txBody>
          <a:bodyPr anchor="ctr">
            <a:noAutofit/>
          </a:bodyPr>
          <a:lstStyle>
            <a:lvl1pPr marL="0" indent="0" algn="ctr">
              <a:lnSpc>
                <a:spcPct val="100000"/>
              </a:lnSpc>
              <a:buNone/>
              <a:defRPr sz="11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pt-BR" smtClean="0"/>
              <a:t>Clique para editar o texto mestre</a:t>
            </a:r>
          </a:p>
        </p:txBody>
      </p:sp>
      <p:sp>
        <p:nvSpPr>
          <p:cNvPr id="45" name="Text Placeholder 8">
            <a:extLst>
              <a:ext uri="{FF2B5EF4-FFF2-40B4-BE49-F238E27FC236}"/>
            </a:extLst>
          </p:cNvPr>
          <p:cNvSpPr>
            <a:spLocks noGrp="1"/>
          </p:cNvSpPr>
          <p:nvPr>
            <p:ph type="body" sz="quarter" idx="28"/>
          </p:nvPr>
        </p:nvSpPr>
        <p:spPr>
          <a:xfrm>
            <a:off x="7816457" y="2433049"/>
            <a:ext cx="588072" cy="336071"/>
          </a:xfrm>
          <a:prstGeom prst="rect">
            <a:avLst/>
          </a:prstGeom>
        </p:spPr>
        <p:txBody>
          <a:bodyPr anchor="ctr">
            <a:noAutofit/>
          </a:bodyPr>
          <a:lstStyle>
            <a:lvl1pPr marL="0" indent="0" algn="ctr">
              <a:lnSpc>
                <a:spcPct val="100000"/>
              </a:lnSpc>
              <a:buNone/>
              <a:defRPr sz="11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pt-BR" smtClean="0"/>
              <a:t>Clique para editar o texto mestre</a:t>
            </a:r>
          </a:p>
        </p:txBody>
      </p:sp>
      <p:sp>
        <p:nvSpPr>
          <p:cNvPr id="46" name="Text Placeholder 8">
            <a:extLst>
              <a:ext uri="{FF2B5EF4-FFF2-40B4-BE49-F238E27FC236}"/>
            </a:extLst>
          </p:cNvPr>
          <p:cNvSpPr>
            <a:spLocks noGrp="1"/>
          </p:cNvSpPr>
          <p:nvPr>
            <p:ph type="body" sz="quarter" idx="29"/>
          </p:nvPr>
        </p:nvSpPr>
        <p:spPr>
          <a:xfrm>
            <a:off x="7816457" y="3269882"/>
            <a:ext cx="588072" cy="336071"/>
          </a:xfrm>
          <a:prstGeom prst="rect">
            <a:avLst/>
          </a:prstGeom>
        </p:spPr>
        <p:txBody>
          <a:bodyPr anchor="ctr">
            <a:noAutofit/>
          </a:bodyPr>
          <a:lstStyle>
            <a:lvl1pPr marL="0" indent="0" algn="ctr">
              <a:lnSpc>
                <a:spcPct val="100000"/>
              </a:lnSpc>
              <a:buNone/>
              <a:defRPr sz="11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pt-BR" smtClean="0"/>
              <a:t>Clique para editar o texto mestre</a:t>
            </a:r>
          </a:p>
        </p:txBody>
      </p:sp>
      <p:sp>
        <p:nvSpPr>
          <p:cNvPr id="47" name="Text Placeholder 8">
            <a:extLst>
              <a:ext uri="{FF2B5EF4-FFF2-40B4-BE49-F238E27FC236}"/>
            </a:extLst>
          </p:cNvPr>
          <p:cNvSpPr>
            <a:spLocks noGrp="1"/>
          </p:cNvSpPr>
          <p:nvPr>
            <p:ph type="body" sz="quarter" idx="30"/>
          </p:nvPr>
        </p:nvSpPr>
        <p:spPr>
          <a:xfrm>
            <a:off x="7816457" y="4095133"/>
            <a:ext cx="588072" cy="336071"/>
          </a:xfrm>
          <a:prstGeom prst="rect">
            <a:avLst/>
          </a:prstGeom>
        </p:spPr>
        <p:txBody>
          <a:bodyPr anchor="ctr">
            <a:noAutofit/>
          </a:bodyPr>
          <a:lstStyle>
            <a:lvl1pPr marL="0" indent="0" algn="ctr">
              <a:lnSpc>
                <a:spcPct val="100000"/>
              </a:lnSpc>
              <a:buNone/>
              <a:defRPr sz="11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pt-BR" smtClean="0"/>
              <a:t>Clique para editar o texto mestre</a:t>
            </a:r>
          </a:p>
        </p:txBody>
      </p:sp>
      <p:sp>
        <p:nvSpPr>
          <p:cNvPr id="50" name="Text Placeholder 8">
            <a:extLst>
              <a:ext uri="{FF2B5EF4-FFF2-40B4-BE49-F238E27FC236}"/>
            </a:extLst>
          </p:cNvPr>
          <p:cNvSpPr>
            <a:spLocks noGrp="1"/>
          </p:cNvSpPr>
          <p:nvPr>
            <p:ph type="body" sz="quarter" idx="31"/>
          </p:nvPr>
        </p:nvSpPr>
        <p:spPr>
          <a:xfrm>
            <a:off x="7840309" y="4931966"/>
            <a:ext cx="583375" cy="336071"/>
          </a:xfrm>
          <a:prstGeom prst="rect">
            <a:avLst/>
          </a:prstGeom>
        </p:spPr>
        <p:txBody>
          <a:bodyPr anchor="ctr">
            <a:noAutofit/>
          </a:bodyPr>
          <a:lstStyle>
            <a:lvl1pPr marL="0" indent="0" algn="ctr">
              <a:lnSpc>
                <a:spcPct val="100000"/>
              </a:lnSpc>
              <a:buNone/>
              <a:defRPr sz="11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pt-BR" smtClean="0"/>
              <a:t>Clique para editar o texto mestre</a:t>
            </a:r>
          </a:p>
        </p:txBody>
      </p:sp>
      <p:sp>
        <p:nvSpPr>
          <p:cNvPr id="51" name="Text Placeholder 8">
            <a:extLst>
              <a:ext uri="{FF2B5EF4-FFF2-40B4-BE49-F238E27FC236}"/>
            </a:extLst>
          </p:cNvPr>
          <p:cNvSpPr>
            <a:spLocks noGrp="1"/>
          </p:cNvSpPr>
          <p:nvPr>
            <p:ph type="body" sz="quarter" idx="32"/>
          </p:nvPr>
        </p:nvSpPr>
        <p:spPr>
          <a:xfrm>
            <a:off x="7816457" y="5757217"/>
            <a:ext cx="588072" cy="336071"/>
          </a:xfrm>
          <a:prstGeom prst="rect">
            <a:avLst/>
          </a:prstGeom>
        </p:spPr>
        <p:txBody>
          <a:bodyPr anchor="ctr">
            <a:noAutofit/>
          </a:bodyPr>
          <a:lstStyle>
            <a:lvl1pPr marL="0" indent="0" algn="ctr">
              <a:lnSpc>
                <a:spcPct val="100000"/>
              </a:lnSpc>
              <a:buNone/>
              <a:defRPr sz="11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pt-BR" smtClean="0"/>
              <a:t>Clique para editar o texto mestre</a:t>
            </a:r>
          </a:p>
        </p:txBody>
      </p:sp>
      <p:sp>
        <p:nvSpPr>
          <p:cNvPr id="53" name="Text Placeholder 8">
            <a:extLst>
              <a:ext uri="{FF2B5EF4-FFF2-40B4-BE49-F238E27FC236}"/>
            </a:extLst>
          </p:cNvPr>
          <p:cNvSpPr>
            <a:spLocks noGrp="1"/>
          </p:cNvSpPr>
          <p:nvPr>
            <p:ph type="body" sz="quarter" idx="33"/>
          </p:nvPr>
        </p:nvSpPr>
        <p:spPr>
          <a:xfrm>
            <a:off x="7824408" y="6594050"/>
            <a:ext cx="580120" cy="336071"/>
          </a:xfrm>
          <a:prstGeom prst="rect">
            <a:avLst/>
          </a:prstGeom>
        </p:spPr>
        <p:txBody>
          <a:bodyPr anchor="ctr">
            <a:noAutofit/>
          </a:bodyPr>
          <a:lstStyle>
            <a:lvl1pPr marL="0" indent="0" algn="ctr">
              <a:lnSpc>
                <a:spcPct val="100000"/>
              </a:lnSpc>
              <a:buNone/>
              <a:defRPr sz="11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pt-BR" smtClean="0"/>
              <a:t>Clique para editar o texto mestre</a:t>
            </a:r>
          </a:p>
        </p:txBody>
      </p:sp>
      <p:sp>
        <p:nvSpPr>
          <p:cNvPr id="54" name="Text Placeholder 8">
            <a:extLst>
              <a:ext uri="{FF2B5EF4-FFF2-40B4-BE49-F238E27FC236}"/>
            </a:extLst>
          </p:cNvPr>
          <p:cNvSpPr>
            <a:spLocks noGrp="1"/>
          </p:cNvSpPr>
          <p:nvPr>
            <p:ph type="body" sz="quarter" idx="34"/>
          </p:nvPr>
        </p:nvSpPr>
        <p:spPr>
          <a:xfrm>
            <a:off x="7816457" y="7419301"/>
            <a:ext cx="588072" cy="336071"/>
          </a:xfrm>
          <a:prstGeom prst="rect">
            <a:avLst/>
          </a:prstGeom>
        </p:spPr>
        <p:txBody>
          <a:bodyPr anchor="ctr">
            <a:noAutofit/>
          </a:bodyPr>
          <a:lstStyle>
            <a:lvl1pPr marL="0" indent="0" algn="ctr">
              <a:lnSpc>
                <a:spcPct val="100000"/>
              </a:lnSpc>
              <a:buNone/>
              <a:defRPr sz="11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pt-BR" smtClean="0"/>
              <a:t>Clique para editar o texto mestre</a:t>
            </a:r>
          </a:p>
        </p:txBody>
      </p:sp>
      <p:sp>
        <p:nvSpPr>
          <p:cNvPr id="55" name="Text Placeholder 8">
            <a:extLst>
              <a:ext uri="{FF2B5EF4-FFF2-40B4-BE49-F238E27FC236}"/>
            </a:extLst>
          </p:cNvPr>
          <p:cNvSpPr>
            <a:spLocks noGrp="1"/>
          </p:cNvSpPr>
          <p:nvPr>
            <p:ph type="body" sz="quarter" idx="35"/>
          </p:nvPr>
        </p:nvSpPr>
        <p:spPr>
          <a:xfrm>
            <a:off x="7824408" y="8256135"/>
            <a:ext cx="580120" cy="336071"/>
          </a:xfrm>
          <a:prstGeom prst="rect">
            <a:avLst/>
          </a:prstGeom>
        </p:spPr>
        <p:txBody>
          <a:bodyPr anchor="ctr">
            <a:noAutofit/>
          </a:bodyPr>
          <a:lstStyle>
            <a:lvl1pPr marL="0" indent="0" algn="ctr">
              <a:lnSpc>
                <a:spcPct val="100000"/>
              </a:lnSpc>
              <a:buNone/>
              <a:defRPr sz="11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pt-BR" smtClean="0"/>
              <a:t>Clique para editar o texto mestre</a:t>
            </a:r>
          </a:p>
        </p:txBody>
      </p:sp>
    </p:spTree>
    <p:extLst>
      <p:ext uri="{BB962C8B-B14F-4D97-AF65-F5344CB8AC3E}">
        <p14:creationId xmlns:p14="http://schemas.microsoft.com/office/powerpoint/2010/main" val="2999405118"/>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údos_IMAGEM_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0698" y="203200"/>
            <a:ext cx="567045" cy="670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3">
            <a:extLst>
              <a:ext uri="{FF2B5EF4-FFF2-40B4-BE49-F238E27FC236}"/>
            </a:extLst>
          </p:cNvPr>
          <p:cNvSpPr txBox="1"/>
          <p:nvPr userDrawn="1"/>
        </p:nvSpPr>
        <p:spPr>
          <a:xfrm>
            <a:off x="14869732" y="471368"/>
            <a:ext cx="479618" cy="338426"/>
          </a:xfrm>
          <a:prstGeom prst="rect">
            <a:avLst/>
          </a:prstGeom>
          <a:noFill/>
        </p:spPr>
        <p:txBody>
          <a:bodyPr wrap="none">
            <a:spAutoFit/>
          </a:bodyPr>
          <a:lstStyle/>
          <a:p>
            <a:pPr defTabSz="1218407">
              <a:defRPr/>
            </a:pPr>
            <a:fld id="{4FAD36B4-AD96-459E-9BA9-FAE5D04687A6}" type="slidenum">
              <a:rPr lang="pt-BR" sz="1599">
                <a:solidFill>
                  <a:srgbClr val="403B37">
                    <a:alpha val="65000"/>
                  </a:srgbClr>
                </a:solidFill>
                <a:latin typeface="Lato" panose="020F0502020204030203" pitchFamily="34" charset="77"/>
                <a:ea typeface="Arial Narrow" charset="0"/>
                <a:cs typeface="Arial Narrow" charset="0"/>
              </a:rPr>
              <a:pPr defTabSz="1218407">
                <a:defRPr/>
              </a:pPr>
              <a:t>‹nº›</a:t>
            </a:fld>
            <a:endParaRPr lang="pt-BR" sz="1599">
              <a:solidFill>
                <a:srgbClr val="403B37">
                  <a:alpha val="65000"/>
                </a:srgbClr>
              </a:solidFill>
              <a:latin typeface="Lato" panose="020F0502020204030203" pitchFamily="34" charset="77"/>
              <a:ea typeface="Arial Narrow" charset="0"/>
              <a:cs typeface="Arial Narrow"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5363114" y="389467"/>
            <a:ext cx="490875" cy="493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icture Placeholder 15">
            <a:extLst>
              <a:ext uri="{FF2B5EF4-FFF2-40B4-BE49-F238E27FC236}"/>
            </a:extLst>
          </p:cNvPr>
          <p:cNvSpPr>
            <a:spLocks noGrp="1"/>
          </p:cNvSpPr>
          <p:nvPr>
            <p:ph type="pic" sz="quarter" idx="14"/>
          </p:nvPr>
        </p:nvSpPr>
        <p:spPr>
          <a:xfrm>
            <a:off x="8113714" y="0"/>
            <a:ext cx="8135937" cy="9144000"/>
          </a:xfrm>
          <a:prstGeom prst="rect">
            <a:avLst/>
          </a:prstGeom>
        </p:spPr>
        <p:txBody>
          <a:bodyPr anchor="ctr"/>
          <a:lstStyle>
            <a:lvl1pPr marL="0" indent="0" algn="ctr">
              <a:buNone/>
              <a:defRPr sz="1599">
                <a:solidFill>
                  <a:schemeClr val="tx1"/>
                </a:solidFill>
                <a:latin typeface="Calibri" panose="020F0502020204030204" pitchFamily="34" charset="0"/>
                <a:cs typeface="Calibri" panose="020F0502020204030204" pitchFamily="34" charset="0"/>
              </a:defRPr>
            </a:lvl1pPr>
          </a:lstStyle>
          <a:p>
            <a:pPr lvl="0"/>
            <a:endParaRPr lang="pt-BR" noProof="0"/>
          </a:p>
        </p:txBody>
      </p:sp>
      <p:sp>
        <p:nvSpPr>
          <p:cNvPr id="8" name="Text Placeholder 8">
            <a:extLst>
              <a:ext uri="{FF2B5EF4-FFF2-40B4-BE49-F238E27FC236}"/>
            </a:extLst>
          </p:cNvPr>
          <p:cNvSpPr>
            <a:spLocks noGrp="1"/>
          </p:cNvSpPr>
          <p:nvPr>
            <p:ph type="body" sz="quarter" idx="15"/>
          </p:nvPr>
        </p:nvSpPr>
        <p:spPr>
          <a:xfrm>
            <a:off x="1753110" y="809923"/>
            <a:ext cx="5104890" cy="3516752"/>
          </a:xfrm>
          <a:prstGeom prst="rect">
            <a:avLst/>
          </a:prstGeom>
        </p:spPr>
        <p:txBody>
          <a:bodyPr anchor="t">
            <a:noAutofit/>
          </a:bodyPr>
          <a:lstStyle>
            <a:lvl1pPr marL="0" indent="0" algn="l">
              <a:lnSpc>
                <a:spcPts val="8996"/>
              </a:lnSpc>
              <a:spcBef>
                <a:spcPts val="0"/>
              </a:spcBef>
              <a:buNone/>
              <a:defRPr sz="8796"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pt-BR" smtClean="0"/>
              <a:t>Clique para editar o texto mestre</a:t>
            </a:r>
          </a:p>
        </p:txBody>
      </p:sp>
      <p:sp>
        <p:nvSpPr>
          <p:cNvPr id="9" name="Text Placeholder 11">
            <a:extLst>
              <a:ext uri="{FF2B5EF4-FFF2-40B4-BE49-F238E27FC236}"/>
            </a:extLst>
          </p:cNvPr>
          <p:cNvSpPr>
            <a:spLocks noGrp="1"/>
          </p:cNvSpPr>
          <p:nvPr>
            <p:ph type="body" sz="quarter" idx="16"/>
          </p:nvPr>
        </p:nvSpPr>
        <p:spPr>
          <a:xfrm>
            <a:off x="1753109" y="4434147"/>
            <a:ext cx="5262288" cy="3929268"/>
          </a:xfrm>
          <a:prstGeom prst="rect">
            <a:avLst/>
          </a:prstGeom>
        </p:spPr>
        <p:txBody>
          <a:bodyPr/>
          <a:lstStyle>
            <a:lvl1pPr marL="0" indent="0">
              <a:lnSpc>
                <a:spcPts val="3199"/>
              </a:lnSpc>
              <a:spcBef>
                <a:spcPts val="0"/>
              </a:spcBef>
              <a:buNone/>
              <a:defRPr sz="2399" b="1" i="0">
                <a:solidFill>
                  <a:schemeClr val="accent5"/>
                </a:solidFill>
                <a:latin typeface="Lato Black" panose="020F0502020204030203" pitchFamily="34" charset="77"/>
              </a:defRPr>
            </a:lvl1pPr>
            <a:lvl2pPr marL="457017" indent="0">
              <a:buNone/>
              <a:defRPr b="0" i="0">
                <a:solidFill>
                  <a:schemeClr val="bg2">
                    <a:lumMod val="50000"/>
                  </a:schemeClr>
                </a:solidFill>
                <a:latin typeface="Lato" panose="020F0502020204030203" pitchFamily="34" charset="77"/>
              </a:defRPr>
            </a:lvl2pPr>
            <a:lvl3pPr marL="914034" indent="0">
              <a:buNone/>
              <a:defRPr b="0" i="0">
                <a:solidFill>
                  <a:schemeClr val="bg2">
                    <a:lumMod val="50000"/>
                  </a:schemeClr>
                </a:solidFill>
                <a:latin typeface="Lato" panose="020F0502020204030203" pitchFamily="34" charset="77"/>
              </a:defRPr>
            </a:lvl3pPr>
            <a:lvl4pPr marL="1371051" indent="0">
              <a:buNone/>
              <a:defRPr b="0" i="0">
                <a:solidFill>
                  <a:schemeClr val="bg2">
                    <a:lumMod val="50000"/>
                  </a:schemeClr>
                </a:solidFill>
                <a:latin typeface="Lato" panose="020F0502020204030203" pitchFamily="34" charset="77"/>
              </a:defRPr>
            </a:lvl4pPr>
            <a:lvl5pPr marL="1828068" indent="0">
              <a:buNone/>
              <a:defRPr b="0" i="0">
                <a:solidFill>
                  <a:schemeClr val="bg2">
                    <a:lumMod val="50000"/>
                  </a:schemeClr>
                </a:solidFill>
                <a:latin typeface="Lato" panose="020F0502020204030203" pitchFamily="34" charset="77"/>
              </a:defRPr>
            </a:lvl5pPr>
          </a:lstStyle>
          <a:p>
            <a:pPr lvl="0"/>
            <a:r>
              <a:rPr lang="pt-BR" smtClean="0"/>
              <a:t>Clique para editar o texto mestre</a:t>
            </a:r>
          </a:p>
        </p:txBody>
      </p:sp>
    </p:spTree>
    <p:extLst>
      <p:ext uri="{BB962C8B-B14F-4D97-AF65-F5344CB8AC3E}">
        <p14:creationId xmlns:p14="http://schemas.microsoft.com/office/powerpoint/2010/main" val="221925041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údos_IMAGEM_2">
    <p:spTree>
      <p:nvGrpSpPr>
        <p:cNvPr id="1" name=""/>
        <p:cNvGrpSpPr/>
        <p:nvPr/>
      </p:nvGrpSpPr>
      <p:grpSpPr>
        <a:xfrm>
          <a:off x="0" y="0"/>
          <a:ext cx="0" cy="0"/>
          <a:chOff x="0" y="0"/>
          <a:chExt cx="0" cy="0"/>
        </a:xfrm>
      </p:grpSpPr>
      <p:sp>
        <p:nvSpPr>
          <p:cNvPr id="7" name="TextBox 3">
            <a:extLst>
              <a:ext uri="{FF2B5EF4-FFF2-40B4-BE49-F238E27FC236}"/>
            </a:extLst>
          </p:cNvPr>
          <p:cNvSpPr txBox="1"/>
          <p:nvPr userDrawn="1"/>
        </p:nvSpPr>
        <p:spPr>
          <a:xfrm>
            <a:off x="14869732" y="471368"/>
            <a:ext cx="479618" cy="338426"/>
          </a:xfrm>
          <a:prstGeom prst="rect">
            <a:avLst/>
          </a:prstGeom>
          <a:noFill/>
        </p:spPr>
        <p:txBody>
          <a:bodyPr wrap="none">
            <a:spAutoFit/>
          </a:bodyPr>
          <a:lstStyle/>
          <a:p>
            <a:pPr defTabSz="1218407">
              <a:defRPr/>
            </a:pPr>
            <a:fld id="{C7421E1E-01C5-4505-9959-EED983CED1C3}" type="slidenum">
              <a:rPr lang="pt-BR" sz="1599">
                <a:solidFill>
                  <a:srgbClr val="403B37">
                    <a:alpha val="65000"/>
                  </a:srgbClr>
                </a:solidFill>
                <a:latin typeface="Lato" panose="020F0502020204030203" pitchFamily="34" charset="77"/>
                <a:ea typeface="Arial Narrow" charset="0"/>
                <a:cs typeface="Arial Narrow" charset="0"/>
              </a:rPr>
              <a:pPr defTabSz="1218407">
                <a:defRPr/>
              </a:pPr>
              <a:t>‹nº›</a:t>
            </a:fld>
            <a:endParaRPr lang="pt-BR" sz="1599">
              <a:solidFill>
                <a:srgbClr val="403B37">
                  <a:alpha val="65000"/>
                </a:srgbClr>
              </a:solidFill>
              <a:latin typeface="Lato" panose="020F0502020204030203" pitchFamily="34" charset="77"/>
              <a:ea typeface="Arial Narrow" charset="0"/>
              <a:cs typeface="Arial Narrow"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0698" y="203200"/>
            <a:ext cx="567045" cy="670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15">
            <a:extLst>
              <a:ext uri="{FF2B5EF4-FFF2-40B4-BE49-F238E27FC236}"/>
            </a:extLst>
          </p:cNvPr>
          <p:cNvSpPr>
            <a:spLocks noGrp="1"/>
          </p:cNvSpPr>
          <p:nvPr>
            <p:ph type="pic" sz="quarter" idx="14"/>
          </p:nvPr>
        </p:nvSpPr>
        <p:spPr>
          <a:xfrm>
            <a:off x="2" y="0"/>
            <a:ext cx="6910086" cy="9144000"/>
          </a:xfrm>
          <a:prstGeom prst="rect">
            <a:avLst/>
          </a:prstGeom>
        </p:spPr>
        <p:txBody>
          <a:bodyPr anchor="ctr"/>
          <a:lstStyle>
            <a:lvl1pPr marL="0" indent="0" algn="ctr">
              <a:buNone/>
              <a:defRPr sz="1599">
                <a:solidFill>
                  <a:schemeClr val="tx1"/>
                </a:solidFill>
                <a:latin typeface="Calibri" panose="020F0502020204030204" pitchFamily="34" charset="0"/>
                <a:cs typeface="Calibri" panose="020F0502020204030204" pitchFamily="34" charset="0"/>
              </a:defRPr>
            </a:lvl1pPr>
          </a:lstStyle>
          <a:p>
            <a:pPr lvl="0"/>
            <a:endParaRPr lang="pt-BR" noProof="0"/>
          </a:p>
        </p:txBody>
      </p:sp>
      <p:sp>
        <p:nvSpPr>
          <p:cNvPr id="5" name="Text Placeholder 11">
            <a:extLst>
              <a:ext uri="{FF2B5EF4-FFF2-40B4-BE49-F238E27FC236}"/>
            </a:extLst>
          </p:cNvPr>
          <p:cNvSpPr>
            <a:spLocks noGrp="1"/>
          </p:cNvSpPr>
          <p:nvPr>
            <p:ph type="body" sz="quarter" idx="13"/>
          </p:nvPr>
        </p:nvSpPr>
        <p:spPr>
          <a:xfrm>
            <a:off x="8273340" y="5340429"/>
            <a:ext cx="6812157" cy="2235203"/>
          </a:xfrm>
          <a:prstGeom prst="rect">
            <a:avLst/>
          </a:prstGeom>
        </p:spPr>
        <p:txBody>
          <a:bodyPr/>
          <a:lstStyle>
            <a:lvl1pPr marL="0" indent="0">
              <a:lnSpc>
                <a:spcPts val="3199"/>
              </a:lnSpc>
              <a:spcBef>
                <a:spcPts val="0"/>
              </a:spcBef>
              <a:buNone/>
              <a:defRPr sz="2399" b="1" i="0">
                <a:solidFill>
                  <a:schemeClr val="tx1"/>
                </a:solidFill>
                <a:latin typeface="Lato Black" panose="020F0502020204030203" pitchFamily="34" charset="77"/>
              </a:defRPr>
            </a:lvl1pPr>
            <a:lvl2pPr marL="457017" indent="0">
              <a:buNone/>
              <a:defRPr b="0" i="0">
                <a:solidFill>
                  <a:schemeClr val="bg2">
                    <a:lumMod val="50000"/>
                  </a:schemeClr>
                </a:solidFill>
                <a:latin typeface="Lato" panose="020F0502020204030203" pitchFamily="34" charset="77"/>
              </a:defRPr>
            </a:lvl2pPr>
            <a:lvl3pPr marL="914034" indent="0">
              <a:buNone/>
              <a:defRPr b="0" i="0">
                <a:solidFill>
                  <a:schemeClr val="bg2">
                    <a:lumMod val="50000"/>
                  </a:schemeClr>
                </a:solidFill>
                <a:latin typeface="Lato" panose="020F0502020204030203" pitchFamily="34" charset="77"/>
              </a:defRPr>
            </a:lvl3pPr>
            <a:lvl4pPr marL="1371051" indent="0">
              <a:buNone/>
              <a:defRPr b="0" i="0">
                <a:solidFill>
                  <a:schemeClr val="bg2">
                    <a:lumMod val="50000"/>
                  </a:schemeClr>
                </a:solidFill>
                <a:latin typeface="Lato" panose="020F0502020204030203" pitchFamily="34" charset="77"/>
              </a:defRPr>
            </a:lvl4pPr>
            <a:lvl5pPr marL="1828068" indent="0">
              <a:buNone/>
              <a:defRPr b="0" i="0">
                <a:solidFill>
                  <a:schemeClr val="bg2">
                    <a:lumMod val="50000"/>
                  </a:schemeClr>
                </a:solidFill>
                <a:latin typeface="Lato" panose="020F0502020204030203" pitchFamily="34" charset="77"/>
              </a:defRPr>
            </a:lvl5pPr>
          </a:lstStyle>
          <a:p>
            <a:pPr lvl="0"/>
            <a:r>
              <a:rPr lang="pt-BR" smtClean="0"/>
              <a:t>Clique para editar o texto mestre</a:t>
            </a:r>
          </a:p>
        </p:txBody>
      </p:sp>
      <p:sp>
        <p:nvSpPr>
          <p:cNvPr id="6" name="Text Placeholder 8">
            <a:extLst>
              <a:ext uri="{FF2B5EF4-FFF2-40B4-BE49-F238E27FC236}"/>
            </a:extLst>
          </p:cNvPr>
          <p:cNvSpPr>
            <a:spLocks noGrp="1"/>
          </p:cNvSpPr>
          <p:nvPr>
            <p:ph type="body" sz="quarter" idx="12"/>
          </p:nvPr>
        </p:nvSpPr>
        <p:spPr>
          <a:xfrm>
            <a:off x="5815827" y="2048414"/>
            <a:ext cx="7818895" cy="2778231"/>
          </a:xfrm>
          <a:prstGeom prst="rect">
            <a:avLst/>
          </a:prstGeom>
        </p:spPr>
        <p:txBody>
          <a:bodyPr anchor="t">
            <a:noAutofit/>
          </a:bodyPr>
          <a:lstStyle>
            <a:lvl1pPr marL="0" indent="0" algn="l">
              <a:lnSpc>
                <a:spcPts val="7497"/>
              </a:lnSpc>
              <a:spcBef>
                <a:spcPts val="0"/>
              </a:spcBef>
              <a:buNone/>
              <a:defRPr sz="6597"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pt-BR" smtClean="0"/>
              <a:t>Clique para editar o texto mestre</a:t>
            </a:r>
          </a:p>
        </p:txBody>
      </p:sp>
    </p:spTree>
    <p:extLst>
      <p:ext uri="{BB962C8B-B14F-4D97-AF65-F5344CB8AC3E}">
        <p14:creationId xmlns:p14="http://schemas.microsoft.com/office/powerpoint/2010/main" val="269871457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údos_IMAGEM_3">
    <p:spTree>
      <p:nvGrpSpPr>
        <p:cNvPr id="1" name=""/>
        <p:cNvGrpSpPr/>
        <p:nvPr/>
      </p:nvGrpSpPr>
      <p:grpSpPr>
        <a:xfrm>
          <a:off x="0" y="0"/>
          <a:ext cx="0" cy="0"/>
          <a:chOff x="0" y="0"/>
          <a:chExt cx="0" cy="0"/>
        </a:xfrm>
      </p:grpSpPr>
      <p:sp>
        <p:nvSpPr>
          <p:cNvPr id="8" name="TextBox 3">
            <a:extLst>
              <a:ext uri="{FF2B5EF4-FFF2-40B4-BE49-F238E27FC236}"/>
            </a:extLst>
          </p:cNvPr>
          <p:cNvSpPr txBox="1"/>
          <p:nvPr userDrawn="1"/>
        </p:nvSpPr>
        <p:spPr>
          <a:xfrm>
            <a:off x="14869732" y="471368"/>
            <a:ext cx="479618" cy="338426"/>
          </a:xfrm>
          <a:prstGeom prst="rect">
            <a:avLst/>
          </a:prstGeom>
          <a:noFill/>
        </p:spPr>
        <p:txBody>
          <a:bodyPr wrap="none">
            <a:spAutoFit/>
          </a:bodyPr>
          <a:lstStyle/>
          <a:p>
            <a:pPr defTabSz="1218407">
              <a:defRPr/>
            </a:pPr>
            <a:fld id="{90AA6523-1931-46E7-83E1-F95E6AD34FEC}" type="slidenum">
              <a:rPr lang="pt-BR" sz="1599">
                <a:solidFill>
                  <a:srgbClr val="403B37">
                    <a:alpha val="65000"/>
                  </a:srgbClr>
                </a:solidFill>
                <a:latin typeface="Lato" panose="020F0502020204030203" pitchFamily="34" charset="77"/>
                <a:ea typeface="Arial Narrow" charset="0"/>
                <a:cs typeface="Arial Narrow" charset="0"/>
              </a:rPr>
              <a:pPr defTabSz="1218407">
                <a:defRPr/>
              </a:pPr>
              <a:t>‹nº›</a:t>
            </a:fld>
            <a:endParaRPr lang="pt-BR" sz="1599">
              <a:solidFill>
                <a:srgbClr val="403B37">
                  <a:alpha val="65000"/>
                </a:srgbClr>
              </a:solidFill>
              <a:latin typeface="Lato" panose="020F0502020204030203" pitchFamily="34" charset="77"/>
              <a:ea typeface="Arial Narrow" charset="0"/>
              <a:cs typeface="Arial Narrow" charset="0"/>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0698" y="203200"/>
            <a:ext cx="567045" cy="670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15">
            <a:extLst>
              <a:ext uri="{FF2B5EF4-FFF2-40B4-BE49-F238E27FC236}"/>
            </a:extLst>
          </p:cNvPr>
          <p:cNvSpPr>
            <a:spLocks noGrp="1"/>
          </p:cNvSpPr>
          <p:nvPr>
            <p:ph type="pic" sz="quarter" idx="14"/>
          </p:nvPr>
        </p:nvSpPr>
        <p:spPr>
          <a:xfrm>
            <a:off x="2" y="0"/>
            <a:ext cx="6910086" cy="9144000"/>
          </a:xfrm>
          <a:prstGeom prst="rect">
            <a:avLst/>
          </a:prstGeom>
        </p:spPr>
        <p:txBody>
          <a:bodyPr anchor="ctr"/>
          <a:lstStyle>
            <a:lvl1pPr marL="0" indent="0" algn="ctr">
              <a:buNone/>
              <a:defRPr sz="1599">
                <a:solidFill>
                  <a:schemeClr val="tx1"/>
                </a:solidFill>
                <a:latin typeface="Calibri" panose="020F0502020204030204" pitchFamily="34" charset="0"/>
                <a:cs typeface="Calibri" panose="020F0502020204030204" pitchFamily="34" charset="0"/>
              </a:defRPr>
            </a:lvl1pPr>
          </a:lstStyle>
          <a:p>
            <a:pPr lvl="0"/>
            <a:endParaRPr lang="pt-BR" noProof="0"/>
          </a:p>
        </p:txBody>
      </p:sp>
      <p:sp>
        <p:nvSpPr>
          <p:cNvPr id="5" name="Text Placeholder 11">
            <a:extLst>
              <a:ext uri="{FF2B5EF4-FFF2-40B4-BE49-F238E27FC236}"/>
            </a:extLst>
          </p:cNvPr>
          <p:cNvSpPr>
            <a:spLocks noGrp="1"/>
          </p:cNvSpPr>
          <p:nvPr>
            <p:ph type="body" sz="quarter" idx="13"/>
          </p:nvPr>
        </p:nvSpPr>
        <p:spPr>
          <a:xfrm>
            <a:off x="7393259" y="4314518"/>
            <a:ext cx="7515922" cy="915405"/>
          </a:xfrm>
          <a:prstGeom prst="rect">
            <a:avLst/>
          </a:prstGeom>
        </p:spPr>
        <p:txBody>
          <a:bodyPr/>
          <a:lstStyle>
            <a:lvl1pPr marL="0" indent="0">
              <a:lnSpc>
                <a:spcPts val="3199"/>
              </a:lnSpc>
              <a:spcBef>
                <a:spcPts val="0"/>
              </a:spcBef>
              <a:buNone/>
              <a:defRPr sz="2399" b="1" i="0">
                <a:solidFill>
                  <a:schemeClr val="tx1"/>
                </a:solidFill>
                <a:latin typeface="Lato Black" panose="020F0502020204030203" pitchFamily="34" charset="77"/>
              </a:defRPr>
            </a:lvl1pPr>
            <a:lvl2pPr marL="457017" indent="0">
              <a:buNone/>
              <a:defRPr b="0" i="0">
                <a:solidFill>
                  <a:schemeClr val="bg2">
                    <a:lumMod val="50000"/>
                  </a:schemeClr>
                </a:solidFill>
                <a:latin typeface="Lato" panose="020F0502020204030203" pitchFamily="34" charset="77"/>
              </a:defRPr>
            </a:lvl2pPr>
            <a:lvl3pPr marL="914034" indent="0">
              <a:buNone/>
              <a:defRPr b="0" i="0">
                <a:solidFill>
                  <a:schemeClr val="bg2">
                    <a:lumMod val="50000"/>
                  </a:schemeClr>
                </a:solidFill>
                <a:latin typeface="Lato" panose="020F0502020204030203" pitchFamily="34" charset="77"/>
              </a:defRPr>
            </a:lvl3pPr>
            <a:lvl4pPr marL="1371051" indent="0">
              <a:buNone/>
              <a:defRPr b="0" i="0">
                <a:solidFill>
                  <a:schemeClr val="bg2">
                    <a:lumMod val="50000"/>
                  </a:schemeClr>
                </a:solidFill>
                <a:latin typeface="Lato" panose="020F0502020204030203" pitchFamily="34" charset="77"/>
              </a:defRPr>
            </a:lvl4pPr>
            <a:lvl5pPr marL="1828068" indent="0">
              <a:buNone/>
              <a:defRPr b="0" i="0">
                <a:solidFill>
                  <a:schemeClr val="bg2">
                    <a:lumMod val="50000"/>
                  </a:schemeClr>
                </a:solidFill>
                <a:latin typeface="Lato" panose="020F0502020204030203" pitchFamily="34" charset="77"/>
              </a:defRPr>
            </a:lvl5pPr>
          </a:lstStyle>
          <a:p>
            <a:pPr lvl="0"/>
            <a:r>
              <a:rPr lang="pt-BR" smtClean="0"/>
              <a:t>Clique para editar o texto mestre</a:t>
            </a:r>
          </a:p>
        </p:txBody>
      </p:sp>
      <p:sp>
        <p:nvSpPr>
          <p:cNvPr id="6" name="Text Placeholder 8">
            <a:extLst>
              <a:ext uri="{FF2B5EF4-FFF2-40B4-BE49-F238E27FC236}"/>
            </a:extLst>
          </p:cNvPr>
          <p:cNvSpPr>
            <a:spLocks noGrp="1"/>
          </p:cNvSpPr>
          <p:nvPr>
            <p:ph type="body" sz="quarter" idx="12"/>
          </p:nvPr>
        </p:nvSpPr>
        <p:spPr>
          <a:xfrm>
            <a:off x="5815827" y="1119535"/>
            <a:ext cx="7818895" cy="2778231"/>
          </a:xfrm>
          <a:prstGeom prst="rect">
            <a:avLst/>
          </a:prstGeom>
        </p:spPr>
        <p:txBody>
          <a:bodyPr anchor="t">
            <a:noAutofit/>
          </a:bodyPr>
          <a:lstStyle>
            <a:lvl1pPr marL="0" indent="0" algn="l">
              <a:lnSpc>
                <a:spcPts val="7497"/>
              </a:lnSpc>
              <a:spcBef>
                <a:spcPts val="0"/>
              </a:spcBef>
              <a:buNone/>
              <a:defRPr sz="6597"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pt-BR" smtClean="0"/>
              <a:t>Clique para editar o texto mestre</a:t>
            </a:r>
          </a:p>
        </p:txBody>
      </p:sp>
      <p:sp>
        <p:nvSpPr>
          <p:cNvPr id="7" name="Picture Placeholder 13">
            <a:extLst>
              <a:ext uri="{FF2B5EF4-FFF2-40B4-BE49-F238E27FC236}"/>
            </a:extLst>
          </p:cNvPr>
          <p:cNvSpPr>
            <a:spLocks noGrp="1"/>
          </p:cNvSpPr>
          <p:nvPr>
            <p:ph type="pic" sz="quarter" idx="21"/>
          </p:nvPr>
        </p:nvSpPr>
        <p:spPr>
          <a:xfrm>
            <a:off x="2184180" y="1237785"/>
            <a:ext cx="2541729" cy="2541731"/>
          </a:xfrm>
          <a:prstGeom prst="ellipse">
            <a:avLst/>
          </a:prstGeom>
          <a:solidFill>
            <a:schemeClr val="tx1">
              <a:lumMod val="20000"/>
              <a:lumOff val="80000"/>
              <a:alpha val="9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pPr lvl="0"/>
            <a:endParaRPr lang="pt-BR" noProof="0"/>
          </a:p>
        </p:txBody>
      </p:sp>
      <p:sp>
        <p:nvSpPr>
          <p:cNvPr id="9" name="Text Placeholder 11">
            <a:extLst>
              <a:ext uri="{FF2B5EF4-FFF2-40B4-BE49-F238E27FC236}"/>
            </a:extLst>
          </p:cNvPr>
          <p:cNvSpPr>
            <a:spLocks noGrp="1"/>
          </p:cNvSpPr>
          <p:nvPr>
            <p:ph type="body" sz="quarter" idx="34"/>
          </p:nvPr>
        </p:nvSpPr>
        <p:spPr>
          <a:xfrm>
            <a:off x="7983408" y="5539353"/>
            <a:ext cx="3167811" cy="2980180"/>
          </a:xfrm>
          <a:prstGeom prst="rect">
            <a:avLst/>
          </a:prstGeom>
        </p:spPr>
        <p:txBody>
          <a:bodyPr/>
          <a:lstStyle>
            <a:lvl1pPr marL="171382" indent="-171382" algn="l">
              <a:lnSpc>
                <a:spcPts val="1799"/>
              </a:lnSpc>
              <a:spcBef>
                <a:spcPts val="0"/>
              </a:spcBef>
              <a:buSzPct val="125000"/>
              <a:buFont typeface="Arial" panose="020B0604020202020204" pitchFamily="34" charset="0"/>
              <a:buChar char="•"/>
              <a:defRPr sz="1200" b="0" i="0">
                <a:solidFill>
                  <a:schemeClr val="tx1"/>
                </a:solidFill>
                <a:latin typeface="Lato" panose="020F0502020204030203" pitchFamily="34" charset="77"/>
              </a:defRPr>
            </a:lvl1pPr>
            <a:lvl2pPr marL="457017" indent="0">
              <a:buNone/>
              <a:defRPr b="0" i="0">
                <a:solidFill>
                  <a:schemeClr val="bg2">
                    <a:lumMod val="50000"/>
                  </a:schemeClr>
                </a:solidFill>
                <a:latin typeface="Lato" panose="020F0502020204030203" pitchFamily="34" charset="77"/>
              </a:defRPr>
            </a:lvl2pPr>
            <a:lvl3pPr marL="914034" indent="0">
              <a:buNone/>
              <a:defRPr b="0" i="0">
                <a:solidFill>
                  <a:schemeClr val="bg2">
                    <a:lumMod val="50000"/>
                  </a:schemeClr>
                </a:solidFill>
                <a:latin typeface="Lato" panose="020F0502020204030203" pitchFamily="34" charset="77"/>
              </a:defRPr>
            </a:lvl3pPr>
            <a:lvl4pPr marL="1371051" indent="0">
              <a:buNone/>
              <a:defRPr b="0" i="0">
                <a:solidFill>
                  <a:schemeClr val="bg2">
                    <a:lumMod val="50000"/>
                  </a:schemeClr>
                </a:solidFill>
                <a:latin typeface="Lato" panose="020F0502020204030203" pitchFamily="34" charset="77"/>
              </a:defRPr>
            </a:lvl4pPr>
            <a:lvl5pPr marL="1828068" indent="0">
              <a:buNone/>
              <a:defRPr b="0" i="0">
                <a:solidFill>
                  <a:schemeClr val="bg2">
                    <a:lumMod val="50000"/>
                  </a:schemeClr>
                </a:solidFill>
                <a:latin typeface="Lato" panose="020F0502020204030203" pitchFamily="34" charset="77"/>
              </a:defRPr>
            </a:lvl5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11" name="Text Placeholder 11">
            <a:extLst>
              <a:ext uri="{FF2B5EF4-FFF2-40B4-BE49-F238E27FC236}"/>
            </a:extLst>
          </p:cNvPr>
          <p:cNvSpPr>
            <a:spLocks noGrp="1"/>
          </p:cNvSpPr>
          <p:nvPr>
            <p:ph type="body" sz="quarter" idx="35"/>
          </p:nvPr>
        </p:nvSpPr>
        <p:spPr>
          <a:xfrm>
            <a:off x="11741369" y="5539353"/>
            <a:ext cx="3167811" cy="2980180"/>
          </a:xfrm>
          <a:prstGeom prst="rect">
            <a:avLst/>
          </a:prstGeom>
        </p:spPr>
        <p:txBody>
          <a:bodyPr/>
          <a:lstStyle>
            <a:lvl1pPr marL="171382" indent="-171382" algn="l">
              <a:lnSpc>
                <a:spcPts val="1799"/>
              </a:lnSpc>
              <a:spcBef>
                <a:spcPts val="0"/>
              </a:spcBef>
              <a:buSzPct val="125000"/>
              <a:buFont typeface="Arial" panose="020B0604020202020204" pitchFamily="34" charset="0"/>
              <a:buChar char="•"/>
              <a:defRPr sz="1200" b="0" i="0">
                <a:solidFill>
                  <a:schemeClr val="tx1"/>
                </a:solidFill>
                <a:latin typeface="Lato" panose="020F0502020204030203" pitchFamily="34" charset="77"/>
              </a:defRPr>
            </a:lvl1pPr>
            <a:lvl2pPr marL="457017" indent="0">
              <a:buNone/>
              <a:defRPr b="0" i="0">
                <a:solidFill>
                  <a:schemeClr val="bg2">
                    <a:lumMod val="50000"/>
                  </a:schemeClr>
                </a:solidFill>
                <a:latin typeface="Lato" panose="020F0502020204030203" pitchFamily="34" charset="77"/>
              </a:defRPr>
            </a:lvl2pPr>
            <a:lvl3pPr marL="914034" indent="0">
              <a:buNone/>
              <a:defRPr b="0" i="0">
                <a:solidFill>
                  <a:schemeClr val="bg2">
                    <a:lumMod val="50000"/>
                  </a:schemeClr>
                </a:solidFill>
                <a:latin typeface="Lato" panose="020F0502020204030203" pitchFamily="34" charset="77"/>
              </a:defRPr>
            </a:lvl3pPr>
            <a:lvl4pPr marL="1371051" indent="0">
              <a:buNone/>
              <a:defRPr b="0" i="0">
                <a:solidFill>
                  <a:schemeClr val="bg2">
                    <a:lumMod val="50000"/>
                  </a:schemeClr>
                </a:solidFill>
                <a:latin typeface="Lato" panose="020F0502020204030203" pitchFamily="34" charset="77"/>
              </a:defRPr>
            </a:lvl4pPr>
            <a:lvl5pPr marL="1828068" indent="0">
              <a:buNone/>
              <a:defRPr b="0" i="0">
                <a:solidFill>
                  <a:schemeClr val="bg2">
                    <a:lumMod val="50000"/>
                  </a:schemeClr>
                </a:solidFill>
                <a:latin typeface="Lato" panose="020F0502020204030203" pitchFamily="34" charset="77"/>
              </a:defRPr>
            </a:lvl5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Tree>
    <p:extLst>
      <p:ext uri="{BB962C8B-B14F-4D97-AF65-F5344CB8AC3E}">
        <p14:creationId xmlns:p14="http://schemas.microsoft.com/office/powerpoint/2010/main" val="414353955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údos_IMAGEM_4">
    <p:spTree>
      <p:nvGrpSpPr>
        <p:cNvPr id="1" name=""/>
        <p:cNvGrpSpPr/>
        <p:nvPr/>
      </p:nvGrpSpPr>
      <p:grpSpPr>
        <a:xfrm>
          <a:off x="0" y="0"/>
          <a:ext cx="0" cy="0"/>
          <a:chOff x="0" y="0"/>
          <a:chExt cx="0" cy="0"/>
        </a:xfrm>
      </p:grpSpPr>
      <p:pic>
        <p:nvPicPr>
          <p:cNvPr id="9" name="Picture 33"/>
          <p:cNvPicPr>
            <a:picLocks noChangeAspect="1"/>
          </p:cNvPicPr>
          <p:nvPr userDrawn="1"/>
        </p:nvPicPr>
        <p:blipFill>
          <a:blip r:embed="rId2">
            <a:extLst>
              <a:ext uri="{28A0092B-C50C-407E-A947-70E740481C1C}">
                <a14:useLocalDpi xmlns:a14="http://schemas.microsoft.com/office/drawing/2010/main" val="0"/>
              </a:ext>
            </a:extLst>
          </a:blip>
          <a:srcRect b="36670"/>
          <a:stretch>
            <a:fillRect/>
          </a:stretch>
        </p:blipFill>
        <p:spPr bwMode="auto">
          <a:xfrm>
            <a:off x="0" y="0"/>
            <a:ext cx="16249650" cy="4861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3">
            <a:extLst>
              <a:ext uri="{FF2B5EF4-FFF2-40B4-BE49-F238E27FC236}"/>
            </a:extLst>
          </p:cNvPr>
          <p:cNvSpPr txBox="1"/>
          <p:nvPr userDrawn="1"/>
        </p:nvSpPr>
        <p:spPr>
          <a:xfrm>
            <a:off x="14869732" y="471368"/>
            <a:ext cx="479618" cy="338426"/>
          </a:xfrm>
          <a:prstGeom prst="rect">
            <a:avLst/>
          </a:prstGeom>
          <a:noFill/>
        </p:spPr>
        <p:txBody>
          <a:bodyPr wrap="none">
            <a:spAutoFit/>
          </a:bodyPr>
          <a:lstStyle/>
          <a:p>
            <a:pPr defTabSz="1218407">
              <a:defRPr/>
            </a:pPr>
            <a:fld id="{3607DC2E-9328-4B2A-86C3-9C6DE2D935A4}" type="slidenum">
              <a:rPr lang="pt-BR" sz="1599">
                <a:solidFill>
                  <a:srgbClr val="FFFFFF">
                    <a:alpha val="65000"/>
                  </a:srgbClr>
                </a:solidFill>
                <a:latin typeface="Lato" panose="020F0502020204030203" pitchFamily="34" charset="77"/>
                <a:ea typeface="Arial Narrow" charset="0"/>
                <a:cs typeface="Arial Narrow" charset="0"/>
              </a:rPr>
              <a:pPr defTabSz="1218407">
                <a:defRPr/>
              </a:pPr>
              <a:t>‹nº›</a:t>
            </a:fld>
            <a:endParaRPr lang="pt-BR" sz="1599">
              <a:solidFill>
                <a:srgbClr val="FFFFFF">
                  <a:alpha val="65000"/>
                </a:srgbClr>
              </a:solidFill>
              <a:latin typeface="Lato" panose="020F0502020204030203" pitchFamily="34" charset="77"/>
              <a:ea typeface="Arial Narrow" charset="0"/>
              <a:cs typeface="Arial Narrow" charset="0"/>
            </a:endParaRPr>
          </a:p>
        </p:txBody>
      </p:sp>
      <p:cxnSp>
        <p:nvCxnSpPr>
          <p:cNvPr id="11" name="Straight Connector 9">
            <a:extLst>
              <a:ext uri="{FF2B5EF4-FFF2-40B4-BE49-F238E27FC236}"/>
            </a:extLst>
          </p:cNvPr>
          <p:cNvCxnSpPr>
            <a:cxnSpLocks/>
          </p:cNvCxnSpPr>
          <p:nvPr userDrawn="1"/>
        </p:nvCxnSpPr>
        <p:spPr>
          <a:xfrm>
            <a:off x="7697426" y="5185833"/>
            <a:ext cx="854799" cy="0"/>
          </a:xfrm>
          <a:prstGeom prst="line">
            <a:avLst/>
          </a:prstGeom>
          <a:ln w="38100" cap="rnd">
            <a:solidFill>
              <a:schemeClr val="accent5"/>
            </a:solidFill>
            <a:round/>
          </a:ln>
        </p:spPr>
        <p:style>
          <a:lnRef idx="1">
            <a:schemeClr val="accent1"/>
          </a:lnRef>
          <a:fillRef idx="0">
            <a:schemeClr val="accent1"/>
          </a:fillRef>
          <a:effectRef idx="0">
            <a:schemeClr val="accent1"/>
          </a:effectRef>
          <a:fontRef idx="minor">
            <a:schemeClr val="tx1"/>
          </a:fontRef>
        </p:style>
      </p:cxnSp>
      <p:cxnSp>
        <p:nvCxnSpPr>
          <p:cNvPr id="12" name="Straight Connector 21">
            <a:extLst>
              <a:ext uri="{FF2B5EF4-FFF2-40B4-BE49-F238E27FC236}"/>
            </a:extLst>
          </p:cNvPr>
          <p:cNvCxnSpPr>
            <a:cxnSpLocks/>
            <a:endCxn id="7" idx="6"/>
          </p:cNvCxnSpPr>
          <p:nvPr userDrawn="1"/>
        </p:nvCxnSpPr>
        <p:spPr>
          <a:xfrm flipH="1" flipV="1">
            <a:off x="4568100" y="6225117"/>
            <a:ext cx="2854267" cy="8467"/>
          </a:xfrm>
          <a:prstGeom prst="line">
            <a:avLst/>
          </a:prstGeom>
          <a:ln w="12700" cap="rnd">
            <a:solidFill>
              <a:srgbClr val="403C38"/>
            </a:solidFill>
            <a:round/>
          </a:ln>
        </p:spPr>
        <p:style>
          <a:lnRef idx="1">
            <a:schemeClr val="accent1"/>
          </a:lnRef>
          <a:fillRef idx="0">
            <a:schemeClr val="accent1"/>
          </a:fillRef>
          <a:effectRef idx="0">
            <a:schemeClr val="accent1"/>
          </a:effectRef>
          <a:fontRef idx="minor">
            <a:schemeClr val="tx1"/>
          </a:fontRef>
        </p:style>
      </p:cxnSp>
      <p:cxnSp>
        <p:nvCxnSpPr>
          <p:cNvPr id="14" name="Straight Connector 26">
            <a:extLst>
              <a:ext uri="{FF2B5EF4-FFF2-40B4-BE49-F238E27FC236}"/>
            </a:extLst>
          </p:cNvPr>
          <p:cNvCxnSpPr>
            <a:cxnSpLocks/>
            <a:stCxn id="21" idx="2"/>
            <a:endCxn id="20" idx="6"/>
          </p:cNvCxnSpPr>
          <p:nvPr userDrawn="1"/>
        </p:nvCxnSpPr>
        <p:spPr>
          <a:xfrm flipH="1">
            <a:off x="8827284" y="6225117"/>
            <a:ext cx="2854269" cy="0"/>
          </a:xfrm>
          <a:prstGeom prst="line">
            <a:avLst/>
          </a:prstGeom>
          <a:ln w="12700" cap="rnd">
            <a:solidFill>
              <a:srgbClr val="403C38"/>
            </a:solidFill>
            <a:round/>
          </a:ln>
        </p:spPr>
        <p:style>
          <a:lnRef idx="1">
            <a:schemeClr val="accent1"/>
          </a:lnRef>
          <a:fillRef idx="0">
            <a:schemeClr val="accent1"/>
          </a:fillRef>
          <a:effectRef idx="0">
            <a:schemeClr val="accent1"/>
          </a:effectRef>
          <a:fontRef idx="minor">
            <a:schemeClr val="tx1"/>
          </a:fontRef>
        </p:style>
      </p:cxnSp>
      <p:pic>
        <p:nvPicPr>
          <p:cNvPr id="15" name="Picture 31"/>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5363114" y="389467"/>
            <a:ext cx="490875" cy="493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34"/>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60698" y="203200"/>
            <a:ext cx="567045" cy="670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8">
            <a:extLst>
              <a:ext uri="{FF2B5EF4-FFF2-40B4-BE49-F238E27FC236}"/>
            </a:extLst>
          </p:cNvPr>
          <p:cNvSpPr>
            <a:spLocks noGrp="1"/>
          </p:cNvSpPr>
          <p:nvPr>
            <p:ph type="body" sz="quarter" idx="12"/>
          </p:nvPr>
        </p:nvSpPr>
        <p:spPr>
          <a:xfrm>
            <a:off x="1016308" y="4076115"/>
            <a:ext cx="14550794" cy="954595"/>
          </a:xfrm>
          <a:prstGeom prst="rect">
            <a:avLst/>
          </a:prstGeom>
        </p:spPr>
        <p:txBody>
          <a:bodyPr anchor="t">
            <a:noAutofit/>
          </a:bodyPr>
          <a:lstStyle>
            <a:lvl1pPr marL="0" indent="0" algn="ctr">
              <a:lnSpc>
                <a:spcPts val="7497"/>
              </a:lnSpc>
              <a:spcBef>
                <a:spcPts val="0"/>
              </a:spcBef>
              <a:buNone/>
              <a:defRPr sz="6597" b="0" i="0" baseline="0">
                <a:solidFill>
                  <a:schemeClr val="bg1"/>
                </a:solidFill>
                <a:latin typeface="Lato Black" panose="020F0502020204030203" pitchFamily="34" charset="77"/>
                <a:ea typeface="Lato Black" panose="020F0502020204030203" pitchFamily="34" charset="77"/>
                <a:cs typeface="Arial Narrow" charset="0"/>
              </a:defRPr>
            </a:lvl1pPr>
          </a:lstStyle>
          <a:p>
            <a:pPr lvl="0"/>
            <a:r>
              <a:rPr lang="pt-BR" smtClean="0"/>
              <a:t>Clique para editar o texto mestre</a:t>
            </a:r>
          </a:p>
        </p:txBody>
      </p:sp>
      <p:sp>
        <p:nvSpPr>
          <p:cNvPr id="13" name="Text Placeholder 11">
            <a:extLst>
              <a:ext uri="{FF2B5EF4-FFF2-40B4-BE49-F238E27FC236}"/>
            </a:extLst>
          </p:cNvPr>
          <p:cNvSpPr>
            <a:spLocks noGrp="1"/>
          </p:cNvSpPr>
          <p:nvPr>
            <p:ph type="body" sz="quarter" idx="13"/>
          </p:nvPr>
        </p:nvSpPr>
        <p:spPr>
          <a:xfrm>
            <a:off x="2125472" y="7004113"/>
            <a:ext cx="3479929" cy="1437364"/>
          </a:xfrm>
          <a:prstGeom prst="rect">
            <a:avLst/>
          </a:prstGeom>
        </p:spPr>
        <p:txBody>
          <a:bodyPr anchor="t"/>
          <a:lstStyle>
            <a:lvl1pPr marL="0" indent="0" algn="ctr">
              <a:lnSpc>
                <a:spcPts val="2499"/>
              </a:lnSpc>
              <a:spcBef>
                <a:spcPts val="0"/>
              </a:spcBef>
              <a:buNone/>
              <a:defRPr sz="1799" b="1" i="0">
                <a:solidFill>
                  <a:schemeClr val="tx1"/>
                </a:solidFill>
                <a:latin typeface="Lato Black" panose="020F0502020204030203" pitchFamily="34" charset="77"/>
              </a:defRPr>
            </a:lvl1pPr>
            <a:lvl2pPr marL="457017" indent="0">
              <a:buNone/>
              <a:defRPr b="0" i="0">
                <a:solidFill>
                  <a:schemeClr val="bg2">
                    <a:lumMod val="50000"/>
                  </a:schemeClr>
                </a:solidFill>
                <a:latin typeface="Lato" panose="020F0502020204030203" pitchFamily="34" charset="77"/>
              </a:defRPr>
            </a:lvl2pPr>
            <a:lvl3pPr marL="914034" indent="0">
              <a:buNone/>
              <a:defRPr b="0" i="0">
                <a:solidFill>
                  <a:schemeClr val="bg2">
                    <a:lumMod val="50000"/>
                  </a:schemeClr>
                </a:solidFill>
                <a:latin typeface="Lato" panose="020F0502020204030203" pitchFamily="34" charset="77"/>
              </a:defRPr>
            </a:lvl3pPr>
            <a:lvl4pPr marL="1371051" indent="0">
              <a:buNone/>
              <a:defRPr b="0" i="0">
                <a:solidFill>
                  <a:schemeClr val="bg2">
                    <a:lumMod val="50000"/>
                  </a:schemeClr>
                </a:solidFill>
                <a:latin typeface="Lato" panose="020F0502020204030203" pitchFamily="34" charset="77"/>
              </a:defRPr>
            </a:lvl4pPr>
            <a:lvl5pPr marL="1828068" indent="0">
              <a:buNone/>
              <a:defRPr b="0" i="0">
                <a:solidFill>
                  <a:schemeClr val="bg2">
                    <a:lumMod val="50000"/>
                  </a:schemeClr>
                </a:solidFill>
                <a:latin typeface="Lato" panose="020F0502020204030203" pitchFamily="34" charset="77"/>
              </a:defRPr>
            </a:lvl5pPr>
          </a:lstStyle>
          <a:p>
            <a:pPr lvl="0"/>
            <a:r>
              <a:rPr lang="pt-BR" smtClean="0"/>
              <a:t>Clique para editar o texto mestre</a:t>
            </a:r>
          </a:p>
        </p:txBody>
      </p:sp>
      <p:sp>
        <p:nvSpPr>
          <p:cNvPr id="16" name="Text Placeholder 11">
            <a:extLst>
              <a:ext uri="{FF2B5EF4-FFF2-40B4-BE49-F238E27FC236}"/>
            </a:extLst>
          </p:cNvPr>
          <p:cNvSpPr>
            <a:spLocks noGrp="1"/>
          </p:cNvSpPr>
          <p:nvPr>
            <p:ph type="body" sz="quarter" idx="22"/>
          </p:nvPr>
        </p:nvSpPr>
        <p:spPr>
          <a:xfrm>
            <a:off x="6384862" y="7004113"/>
            <a:ext cx="3479929" cy="1437364"/>
          </a:xfrm>
          <a:prstGeom prst="rect">
            <a:avLst/>
          </a:prstGeom>
        </p:spPr>
        <p:txBody>
          <a:bodyPr anchor="t"/>
          <a:lstStyle>
            <a:lvl1pPr marL="0" indent="0" algn="ctr">
              <a:lnSpc>
                <a:spcPts val="2499"/>
              </a:lnSpc>
              <a:spcBef>
                <a:spcPts val="0"/>
              </a:spcBef>
              <a:buNone/>
              <a:defRPr sz="1799" b="1" i="0">
                <a:solidFill>
                  <a:schemeClr val="tx1"/>
                </a:solidFill>
                <a:latin typeface="Lato Black" panose="020F0502020204030203" pitchFamily="34" charset="77"/>
              </a:defRPr>
            </a:lvl1pPr>
            <a:lvl2pPr marL="457017" indent="0">
              <a:buNone/>
              <a:defRPr b="0" i="0">
                <a:solidFill>
                  <a:schemeClr val="bg2">
                    <a:lumMod val="50000"/>
                  </a:schemeClr>
                </a:solidFill>
                <a:latin typeface="Lato" panose="020F0502020204030203" pitchFamily="34" charset="77"/>
              </a:defRPr>
            </a:lvl2pPr>
            <a:lvl3pPr marL="914034" indent="0">
              <a:buNone/>
              <a:defRPr b="0" i="0">
                <a:solidFill>
                  <a:schemeClr val="bg2">
                    <a:lumMod val="50000"/>
                  </a:schemeClr>
                </a:solidFill>
                <a:latin typeface="Lato" panose="020F0502020204030203" pitchFamily="34" charset="77"/>
              </a:defRPr>
            </a:lvl3pPr>
            <a:lvl4pPr marL="1371051" indent="0">
              <a:buNone/>
              <a:defRPr b="0" i="0">
                <a:solidFill>
                  <a:schemeClr val="bg2">
                    <a:lumMod val="50000"/>
                  </a:schemeClr>
                </a:solidFill>
                <a:latin typeface="Lato" panose="020F0502020204030203" pitchFamily="34" charset="77"/>
              </a:defRPr>
            </a:lvl4pPr>
            <a:lvl5pPr marL="1828068" indent="0">
              <a:buNone/>
              <a:defRPr b="0" i="0">
                <a:solidFill>
                  <a:schemeClr val="bg2">
                    <a:lumMod val="50000"/>
                  </a:schemeClr>
                </a:solidFill>
                <a:latin typeface="Lato" panose="020F0502020204030203" pitchFamily="34" charset="77"/>
              </a:defRPr>
            </a:lvl5pPr>
          </a:lstStyle>
          <a:p>
            <a:pPr lvl="0"/>
            <a:r>
              <a:rPr lang="pt-BR" smtClean="0"/>
              <a:t>Clique para editar o texto mestre</a:t>
            </a:r>
          </a:p>
        </p:txBody>
      </p:sp>
      <p:sp>
        <p:nvSpPr>
          <p:cNvPr id="18" name="Text Placeholder 11">
            <a:extLst>
              <a:ext uri="{FF2B5EF4-FFF2-40B4-BE49-F238E27FC236}"/>
            </a:extLst>
          </p:cNvPr>
          <p:cNvSpPr>
            <a:spLocks noGrp="1"/>
          </p:cNvSpPr>
          <p:nvPr>
            <p:ph type="body" sz="quarter" idx="24"/>
          </p:nvPr>
        </p:nvSpPr>
        <p:spPr>
          <a:xfrm>
            <a:off x="10644252" y="7004113"/>
            <a:ext cx="3479929" cy="1437364"/>
          </a:xfrm>
          <a:prstGeom prst="rect">
            <a:avLst/>
          </a:prstGeom>
        </p:spPr>
        <p:txBody>
          <a:bodyPr anchor="t"/>
          <a:lstStyle>
            <a:lvl1pPr marL="0" indent="0" algn="ctr">
              <a:lnSpc>
                <a:spcPts val="2499"/>
              </a:lnSpc>
              <a:spcBef>
                <a:spcPts val="0"/>
              </a:spcBef>
              <a:buNone/>
              <a:defRPr sz="1799" b="1" i="0">
                <a:solidFill>
                  <a:schemeClr val="tx1"/>
                </a:solidFill>
                <a:latin typeface="Lato Black" panose="020F0502020204030203" pitchFamily="34" charset="77"/>
              </a:defRPr>
            </a:lvl1pPr>
            <a:lvl2pPr marL="457017" indent="0">
              <a:buNone/>
              <a:defRPr b="0" i="0">
                <a:solidFill>
                  <a:schemeClr val="bg2">
                    <a:lumMod val="50000"/>
                  </a:schemeClr>
                </a:solidFill>
                <a:latin typeface="Lato" panose="020F0502020204030203" pitchFamily="34" charset="77"/>
              </a:defRPr>
            </a:lvl2pPr>
            <a:lvl3pPr marL="914034" indent="0">
              <a:buNone/>
              <a:defRPr b="0" i="0">
                <a:solidFill>
                  <a:schemeClr val="bg2">
                    <a:lumMod val="50000"/>
                  </a:schemeClr>
                </a:solidFill>
                <a:latin typeface="Lato" panose="020F0502020204030203" pitchFamily="34" charset="77"/>
              </a:defRPr>
            </a:lvl3pPr>
            <a:lvl4pPr marL="1371051" indent="0">
              <a:buNone/>
              <a:defRPr b="0" i="0">
                <a:solidFill>
                  <a:schemeClr val="bg2">
                    <a:lumMod val="50000"/>
                  </a:schemeClr>
                </a:solidFill>
                <a:latin typeface="Lato" panose="020F0502020204030203" pitchFamily="34" charset="77"/>
              </a:defRPr>
            </a:lvl4pPr>
            <a:lvl5pPr marL="1828068" indent="0">
              <a:buNone/>
              <a:defRPr b="0" i="0">
                <a:solidFill>
                  <a:schemeClr val="bg2">
                    <a:lumMod val="50000"/>
                  </a:schemeClr>
                </a:solidFill>
                <a:latin typeface="Lato" panose="020F0502020204030203" pitchFamily="34" charset="77"/>
              </a:defRPr>
            </a:lvl5pPr>
          </a:lstStyle>
          <a:p>
            <a:pPr lvl="0"/>
            <a:r>
              <a:rPr lang="pt-BR" smtClean="0"/>
              <a:t>Clique para editar o texto mestre</a:t>
            </a:r>
          </a:p>
        </p:txBody>
      </p:sp>
      <p:sp>
        <p:nvSpPr>
          <p:cNvPr id="7" name="Picture Placeholder 13">
            <a:extLst>
              <a:ext uri="{FF2B5EF4-FFF2-40B4-BE49-F238E27FC236}"/>
            </a:extLst>
          </p:cNvPr>
          <p:cNvSpPr>
            <a:spLocks noGrp="1"/>
          </p:cNvSpPr>
          <p:nvPr>
            <p:ph type="pic" sz="quarter" idx="21"/>
          </p:nvPr>
        </p:nvSpPr>
        <p:spPr>
          <a:xfrm>
            <a:off x="3162533" y="5522876"/>
            <a:ext cx="1405803" cy="1405803"/>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pPr lvl="0"/>
            <a:endParaRPr lang="pt-BR" noProof="0"/>
          </a:p>
        </p:txBody>
      </p:sp>
      <p:sp>
        <p:nvSpPr>
          <p:cNvPr id="20" name="Picture Placeholder 13">
            <a:extLst>
              <a:ext uri="{FF2B5EF4-FFF2-40B4-BE49-F238E27FC236}"/>
            </a:extLst>
          </p:cNvPr>
          <p:cNvSpPr>
            <a:spLocks noGrp="1"/>
          </p:cNvSpPr>
          <p:nvPr>
            <p:ph type="pic" sz="quarter" idx="26"/>
          </p:nvPr>
        </p:nvSpPr>
        <p:spPr>
          <a:xfrm>
            <a:off x="7421922" y="5522876"/>
            <a:ext cx="1405803" cy="1405803"/>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pPr lvl="0"/>
            <a:endParaRPr lang="pt-BR" noProof="0"/>
          </a:p>
        </p:txBody>
      </p:sp>
      <p:sp>
        <p:nvSpPr>
          <p:cNvPr id="21" name="Picture Placeholder 13">
            <a:extLst>
              <a:ext uri="{FF2B5EF4-FFF2-40B4-BE49-F238E27FC236}"/>
            </a:extLst>
          </p:cNvPr>
          <p:cNvSpPr>
            <a:spLocks noGrp="1"/>
          </p:cNvSpPr>
          <p:nvPr>
            <p:ph type="pic" sz="quarter" idx="27"/>
          </p:nvPr>
        </p:nvSpPr>
        <p:spPr>
          <a:xfrm>
            <a:off x="11681315" y="5522876"/>
            <a:ext cx="1405803" cy="1405803"/>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pPr lvl="0"/>
            <a:endParaRPr lang="pt-BR" noProof="0"/>
          </a:p>
        </p:txBody>
      </p:sp>
    </p:spTree>
    <p:extLst>
      <p:ext uri="{BB962C8B-B14F-4D97-AF65-F5344CB8AC3E}">
        <p14:creationId xmlns:p14="http://schemas.microsoft.com/office/powerpoint/2010/main" val="224914502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údos_IMAGEM_5">
    <p:spTree>
      <p:nvGrpSpPr>
        <p:cNvPr id="1" name=""/>
        <p:cNvGrpSpPr/>
        <p:nvPr/>
      </p:nvGrpSpPr>
      <p:grpSpPr>
        <a:xfrm>
          <a:off x="0" y="0"/>
          <a:ext cx="0" cy="0"/>
          <a:chOff x="0" y="0"/>
          <a:chExt cx="0" cy="0"/>
        </a:xfrm>
      </p:grpSpPr>
      <p:sp>
        <p:nvSpPr>
          <p:cNvPr id="16" name="TextBox 3">
            <a:extLst>
              <a:ext uri="{FF2B5EF4-FFF2-40B4-BE49-F238E27FC236}"/>
            </a:extLst>
          </p:cNvPr>
          <p:cNvSpPr txBox="1"/>
          <p:nvPr userDrawn="1"/>
        </p:nvSpPr>
        <p:spPr>
          <a:xfrm>
            <a:off x="14869732" y="471368"/>
            <a:ext cx="479618" cy="338426"/>
          </a:xfrm>
          <a:prstGeom prst="rect">
            <a:avLst/>
          </a:prstGeom>
          <a:noFill/>
        </p:spPr>
        <p:txBody>
          <a:bodyPr wrap="none">
            <a:spAutoFit/>
          </a:bodyPr>
          <a:lstStyle/>
          <a:p>
            <a:pPr defTabSz="1218407">
              <a:defRPr/>
            </a:pPr>
            <a:fld id="{8D4ED5AF-51FF-4D3D-8FEA-F5C7116922BC}" type="slidenum">
              <a:rPr lang="pt-BR" sz="1599">
                <a:solidFill>
                  <a:srgbClr val="403B37">
                    <a:alpha val="65000"/>
                  </a:srgbClr>
                </a:solidFill>
                <a:latin typeface="Lato" panose="020F0502020204030203" pitchFamily="34" charset="77"/>
                <a:ea typeface="Arial Narrow" charset="0"/>
                <a:cs typeface="Arial Narrow" charset="0"/>
              </a:rPr>
              <a:pPr defTabSz="1218407">
                <a:defRPr/>
              </a:pPr>
              <a:t>‹nº›</a:t>
            </a:fld>
            <a:endParaRPr lang="pt-BR" sz="1599">
              <a:solidFill>
                <a:srgbClr val="403B37">
                  <a:alpha val="65000"/>
                </a:srgbClr>
              </a:solidFill>
              <a:latin typeface="Lato" panose="020F0502020204030203" pitchFamily="34" charset="77"/>
              <a:ea typeface="Arial Narrow" charset="0"/>
              <a:cs typeface="Arial Narrow" charset="0"/>
            </a:endParaRPr>
          </a:p>
        </p:txBody>
      </p:sp>
      <p:pic>
        <p:nvPicPr>
          <p:cNvPr id="18" name="Picture 3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0698" y="203200"/>
            <a:ext cx="567045" cy="670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18">
            <a:extLst>
              <a:ext uri="{FF2B5EF4-FFF2-40B4-BE49-F238E27FC236}"/>
            </a:extLst>
          </p:cNvPr>
          <p:cNvCxnSpPr>
            <a:cxnSpLocks/>
          </p:cNvCxnSpPr>
          <p:nvPr userDrawn="1"/>
        </p:nvCxnSpPr>
        <p:spPr>
          <a:xfrm>
            <a:off x="7697426" y="1308100"/>
            <a:ext cx="854799" cy="0"/>
          </a:xfrm>
          <a:prstGeom prst="line">
            <a:avLst/>
          </a:prstGeom>
          <a:ln w="38100" cap="rnd">
            <a:solidFill>
              <a:schemeClr val="accent5"/>
            </a:solidFill>
            <a:round/>
          </a:ln>
        </p:spPr>
        <p:style>
          <a:lnRef idx="1">
            <a:schemeClr val="accent1"/>
          </a:lnRef>
          <a:fillRef idx="0">
            <a:schemeClr val="accent1"/>
          </a:fillRef>
          <a:effectRef idx="0">
            <a:schemeClr val="accent1"/>
          </a:effectRef>
          <a:fontRef idx="minor">
            <a:schemeClr val="tx1"/>
          </a:fontRef>
        </p:style>
      </p:cxnSp>
      <p:pic>
        <p:nvPicPr>
          <p:cNvPr id="20" name="Picture 2"/>
          <p:cNvPicPr>
            <a:picLocks noChangeAspect="1"/>
          </p:cNvPicPr>
          <p:nvPr userDrawn="1"/>
        </p:nvPicPr>
        <p:blipFill>
          <a:blip r:embed="rId3">
            <a:extLst>
              <a:ext uri="{28A0092B-C50C-407E-A947-70E740481C1C}">
                <a14:useLocalDpi xmlns:a14="http://schemas.microsoft.com/office/drawing/2010/main" val="0"/>
              </a:ext>
            </a:extLst>
          </a:blip>
          <a:srcRect t="4044"/>
          <a:stretch>
            <a:fillRect/>
          </a:stretch>
        </p:blipFill>
        <p:spPr bwMode="auto">
          <a:xfrm>
            <a:off x="1127743" y="1432985"/>
            <a:ext cx="4384020" cy="773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Placeholder 8">
            <a:extLst>
              <a:ext uri="{FF2B5EF4-FFF2-40B4-BE49-F238E27FC236}"/>
            </a:extLst>
          </p:cNvPr>
          <p:cNvSpPr>
            <a:spLocks noGrp="1"/>
          </p:cNvSpPr>
          <p:nvPr>
            <p:ph type="body" sz="quarter" idx="12"/>
          </p:nvPr>
        </p:nvSpPr>
        <p:spPr>
          <a:xfrm>
            <a:off x="1557918" y="517121"/>
            <a:ext cx="13133814" cy="653755"/>
          </a:xfrm>
          <a:prstGeom prst="rect">
            <a:avLst/>
          </a:prstGeom>
        </p:spPr>
        <p:txBody>
          <a:bodyPr anchor="t">
            <a:noAutofit/>
          </a:bodyPr>
          <a:lstStyle>
            <a:lvl1pPr marL="0" indent="0" algn="ctr">
              <a:lnSpc>
                <a:spcPct val="100000"/>
              </a:lnSpc>
              <a:spcBef>
                <a:spcPts val="0"/>
              </a:spcBef>
              <a:buNone/>
              <a:defRPr sz="3998"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pt-BR" smtClean="0"/>
              <a:t>Clique para editar o texto mestre</a:t>
            </a:r>
          </a:p>
        </p:txBody>
      </p:sp>
      <p:sp>
        <p:nvSpPr>
          <p:cNvPr id="9" name="Picture Placeholder 8">
            <a:extLst>
              <a:ext uri="{FF2B5EF4-FFF2-40B4-BE49-F238E27FC236}"/>
            </a:extLst>
          </p:cNvPr>
          <p:cNvSpPr>
            <a:spLocks noGrp="1"/>
          </p:cNvSpPr>
          <p:nvPr>
            <p:ph type="pic" sz="quarter" idx="13"/>
          </p:nvPr>
        </p:nvSpPr>
        <p:spPr>
          <a:xfrm>
            <a:off x="1760603" y="2299545"/>
            <a:ext cx="3116096" cy="5475059"/>
          </a:xfrm>
          <a:prstGeom prst="rect">
            <a:avLst/>
          </a:prstGeom>
          <a:solidFill>
            <a:srgbClr val="000000"/>
          </a:solidFill>
        </p:spPr>
        <p:txBody>
          <a:bodyPr anchor="ctr"/>
          <a:lstStyle>
            <a:lvl1pPr marL="0" indent="0" algn="ctr">
              <a:buNone/>
              <a:defRPr sz="1599">
                <a:solidFill>
                  <a:schemeClr val="bg1"/>
                </a:solidFill>
                <a:latin typeface="Calibri" panose="020F0502020204030204" pitchFamily="34" charset="0"/>
                <a:cs typeface="Calibri" panose="020F0502020204030204" pitchFamily="34" charset="0"/>
              </a:defRPr>
            </a:lvl1pPr>
          </a:lstStyle>
          <a:p>
            <a:pPr lvl="0"/>
            <a:endParaRPr lang="pt-BR" noProof="0"/>
          </a:p>
        </p:txBody>
      </p:sp>
      <p:sp>
        <p:nvSpPr>
          <p:cNvPr id="23" name="Text Placeholder 11">
            <a:extLst>
              <a:ext uri="{FF2B5EF4-FFF2-40B4-BE49-F238E27FC236}"/>
            </a:extLst>
          </p:cNvPr>
          <p:cNvSpPr>
            <a:spLocks noGrp="1"/>
          </p:cNvSpPr>
          <p:nvPr>
            <p:ph type="body" sz="quarter" idx="14"/>
          </p:nvPr>
        </p:nvSpPr>
        <p:spPr>
          <a:xfrm>
            <a:off x="7268605" y="2664453"/>
            <a:ext cx="3008696" cy="1998075"/>
          </a:xfrm>
          <a:prstGeom prst="rect">
            <a:avLst/>
          </a:prstGeom>
        </p:spPr>
        <p:txBody>
          <a:bodyPr/>
          <a:lstStyle>
            <a:lvl1pPr marL="0" indent="0" algn="just">
              <a:lnSpc>
                <a:spcPts val="1899"/>
              </a:lnSpc>
              <a:spcBef>
                <a:spcPts val="0"/>
              </a:spcBef>
              <a:buNone/>
              <a:defRPr sz="1399" b="0" i="0">
                <a:solidFill>
                  <a:schemeClr val="tx1"/>
                </a:solidFill>
                <a:latin typeface="Lato" panose="020F0502020204030203" pitchFamily="34" charset="77"/>
              </a:defRPr>
            </a:lvl1pPr>
            <a:lvl2pPr marL="457017" indent="0">
              <a:buNone/>
              <a:defRPr b="0" i="0">
                <a:solidFill>
                  <a:schemeClr val="bg2">
                    <a:lumMod val="50000"/>
                  </a:schemeClr>
                </a:solidFill>
                <a:latin typeface="Lato" panose="020F0502020204030203" pitchFamily="34" charset="77"/>
              </a:defRPr>
            </a:lvl2pPr>
            <a:lvl3pPr marL="914034" indent="0">
              <a:buNone/>
              <a:defRPr b="0" i="0">
                <a:solidFill>
                  <a:schemeClr val="bg2">
                    <a:lumMod val="50000"/>
                  </a:schemeClr>
                </a:solidFill>
                <a:latin typeface="Lato" panose="020F0502020204030203" pitchFamily="34" charset="77"/>
              </a:defRPr>
            </a:lvl3pPr>
            <a:lvl4pPr marL="1371051" indent="0">
              <a:buNone/>
              <a:defRPr b="0" i="0">
                <a:solidFill>
                  <a:schemeClr val="bg2">
                    <a:lumMod val="50000"/>
                  </a:schemeClr>
                </a:solidFill>
                <a:latin typeface="Lato" panose="020F0502020204030203" pitchFamily="34" charset="77"/>
              </a:defRPr>
            </a:lvl4pPr>
            <a:lvl5pPr marL="1828068" indent="0">
              <a:buNone/>
              <a:defRPr b="0" i="0">
                <a:solidFill>
                  <a:schemeClr val="bg2">
                    <a:lumMod val="50000"/>
                  </a:schemeClr>
                </a:solidFill>
                <a:latin typeface="Lato" panose="020F0502020204030203" pitchFamily="34" charset="77"/>
              </a:defRPr>
            </a:lvl5pPr>
          </a:lstStyle>
          <a:p>
            <a:pPr lvl="0"/>
            <a:r>
              <a:rPr lang="pt-BR" smtClean="0"/>
              <a:t>Clique para editar o texto mestre</a:t>
            </a:r>
          </a:p>
        </p:txBody>
      </p:sp>
      <p:sp>
        <p:nvSpPr>
          <p:cNvPr id="25" name="Text Placeholder 8">
            <a:extLst>
              <a:ext uri="{FF2B5EF4-FFF2-40B4-BE49-F238E27FC236}"/>
            </a:extLst>
          </p:cNvPr>
          <p:cNvSpPr>
            <a:spLocks noGrp="1"/>
          </p:cNvSpPr>
          <p:nvPr>
            <p:ph type="body" sz="quarter" idx="16"/>
          </p:nvPr>
        </p:nvSpPr>
        <p:spPr>
          <a:xfrm>
            <a:off x="7268604" y="2181704"/>
            <a:ext cx="3008696" cy="465144"/>
          </a:xfrm>
          <a:prstGeom prst="rect">
            <a:avLst/>
          </a:prstGeom>
        </p:spPr>
        <p:txBody>
          <a:bodyPr anchor="t">
            <a:noAutofit/>
          </a:bodyPr>
          <a:lstStyle>
            <a:lvl1pPr marL="0" indent="0" algn="l">
              <a:lnSpc>
                <a:spcPct val="100000"/>
              </a:lnSpc>
              <a:spcBef>
                <a:spcPts val="0"/>
              </a:spcBef>
              <a:buNone/>
              <a:defRPr sz="1999"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pt-BR" smtClean="0"/>
              <a:t>Clique para editar o texto mestre</a:t>
            </a:r>
          </a:p>
        </p:txBody>
      </p:sp>
      <p:sp>
        <p:nvSpPr>
          <p:cNvPr id="29" name="Picture Placeholder 13">
            <a:extLst>
              <a:ext uri="{FF2B5EF4-FFF2-40B4-BE49-F238E27FC236}"/>
            </a:extLst>
          </p:cNvPr>
          <p:cNvSpPr>
            <a:spLocks noGrp="1"/>
          </p:cNvSpPr>
          <p:nvPr>
            <p:ph type="pic" sz="quarter" idx="19"/>
          </p:nvPr>
        </p:nvSpPr>
        <p:spPr>
          <a:xfrm>
            <a:off x="5632807" y="2192423"/>
            <a:ext cx="1308099" cy="1308100"/>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pPr lvl="0"/>
            <a:endParaRPr lang="pt-BR" noProof="0"/>
          </a:p>
        </p:txBody>
      </p:sp>
      <p:sp>
        <p:nvSpPr>
          <p:cNvPr id="43" name="Text Placeholder 11">
            <a:extLst>
              <a:ext uri="{FF2B5EF4-FFF2-40B4-BE49-F238E27FC236}"/>
            </a:extLst>
          </p:cNvPr>
          <p:cNvSpPr>
            <a:spLocks noGrp="1"/>
          </p:cNvSpPr>
          <p:nvPr>
            <p:ph type="body" sz="quarter" idx="20"/>
          </p:nvPr>
        </p:nvSpPr>
        <p:spPr>
          <a:xfrm>
            <a:off x="7268605" y="5320036"/>
            <a:ext cx="3008696" cy="3054531"/>
          </a:xfrm>
          <a:prstGeom prst="rect">
            <a:avLst/>
          </a:prstGeom>
        </p:spPr>
        <p:txBody>
          <a:bodyPr/>
          <a:lstStyle>
            <a:lvl1pPr marL="0" indent="0" algn="just">
              <a:lnSpc>
                <a:spcPts val="1899"/>
              </a:lnSpc>
              <a:spcBef>
                <a:spcPts val="0"/>
              </a:spcBef>
              <a:buNone/>
              <a:defRPr sz="1399" b="0" i="0">
                <a:solidFill>
                  <a:schemeClr val="tx1"/>
                </a:solidFill>
                <a:latin typeface="Lato" panose="020F0502020204030203" pitchFamily="34" charset="77"/>
              </a:defRPr>
            </a:lvl1pPr>
            <a:lvl2pPr marL="457017" indent="0">
              <a:buNone/>
              <a:defRPr b="0" i="0">
                <a:solidFill>
                  <a:schemeClr val="bg2">
                    <a:lumMod val="50000"/>
                  </a:schemeClr>
                </a:solidFill>
                <a:latin typeface="Lato" panose="020F0502020204030203" pitchFamily="34" charset="77"/>
              </a:defRPr>
            </a:lvl2pPr>
            <a:lvl3pPr marL="914034" indent="0">
              <a:buNone/>
              <a:defRPr b="0" i="0">
                <a:solidFill>
                  <a:schemeClr val="bg2">
                    <a:lumMod val="50000"/>
                  </a:schemeClr>
                </a:solidFill>
                <a:latin typeface="Lato" panose="020F0502020204030203" pitchFamily="34" charset="77"/>
              </a:defRPr>
            </a:lvl3pPr>
            <a:lvl4pPr marL="1371051" indent="0">
              <a:buNone/>
              <a:defRPr b="0" i="0">
                <a:solidFill>
                  <a:schemeClr val="bg2">
                    <a:lumMod val="50000"/>
                  </a:schemeClr>
                </a:solidFill>
                <a:latin typeface="Lato" panose="020F0502020204030203" pitchFamily="34" charset="77"/>
              </a:defRPr>
            </a:lvl4pPr>
            <a:lvl5pPr marL="1828068" indent="0">
              <a:buNone/>
              <a:defRPr b="0" i="0">
                <a:solidFill>
                  <a:schemeClr val="bg2">
                    <a:lumMod val="50000"/>
                  </a:schemeClr>
                </a:solidFill>
                <a:latin typeface="Lato" panose="020F0502020204030203" pitchFamily="34" charset="77"/>
              </a:defRPr>
            </a:lvl5pPr>
          </a:lstStyle>
          <a:p>
            <a:pPr lvl="0"/>
            <a:r>
              <a:rPr lang="pt-BR" smtClean="0"/>
              <a:t>Clique para editar o texto mestre</a:t>
            </a:r>
          </a:p>
        </p:txBody>
      </p:sp>
      <p:sp>
        <p:nvSpPr>
          <p:cNvPr id="44" name="Text Placeholder 8">
            <a:extLst>
              <a:ext uri="{FF2B5EF4-FFF2-40B4-BE49-F238E27FC236}"/>
            </a:extLst>
          </p:cNvPr>
          <p:cNvSpPr>
            <a:spLocks noGrp="1"/>
          </p:cNvSpPr>
          <p:nvPr>
            <p:ph type="body" sz="quarter" idx="21"/>
          </p:nvPr>
        </p:nvSpPr>
        <p:spPr>
          <a:xfrm>
            <a:off x="7268604" y="4848439"/>
            <a:ext cx="3008696" cy="465144"/>
          </a:xfrm>
          <a:prstGeom prst="rect">
            <a:avLst/>
          </a:prstGeom>
        </p:spPr>
        <p:txBody>
          <a:bodyPr anchor="t">
            <a:noAutofit/>
          </a:bodyPr>
          <a:lstStyle>
            <a:lvl1pPr marL="0" indent="0" algn="l">
              <a:lnSpc>
                <a:spcPct val="100000"/>
              </a:lnSpc>
              <a:spcBef>
                <a:spcPts val="0"/>
              </a:spcBef>
              <a:buNone/>
              <a:defRPr sz="1999"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pt-BR" smtClean="0"/>
              <a:t>Clique para editar o texto mestre</a:t>
            </a:r>
          </a:p>
        </p:txBody>
      </p:sp>
      <p:sp>
        <p:nvSpPr>
          <p:cNvPr id="45" name="Picture Placeholder 13">
            <a:extLst>
              <a:ext uri="{FF2B5EF4-FFF2-40B4-BE49-F238E27FC236}"/>
            </a:extLst>
          </p:cNvPr>
          <p:cNvSpPr>
            <a:spLocks noGrp="1"/>
          </p:cNvSpPr>
          <p:nvPr>
            <p:ph type="pic" sz="quarter" idx="22"/>
          </p:nvPr>
        </p:nvSpPr>
        <p:spPr>
          <a:xfrm>
            <a:off x="5632807" y="4848006"/>
            <a:ext cx="1308099" cy="1308100"/>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pPr lvl="0"/>
            <a:endParaRPr lang="pt-BR" noProof="0"/>
          </a:p>
        </p:txBody>
      </p:sp>
      <p:sp>
        <p:nvSpPr>
          <p:cNvPr id="46" name="Text Placeholder 11">
            <a:extLst>
              <a:ext uri="{FF2B5EF4-FFF2-40B4-BE49-F238E27FC236}"/>
            </a:extLst>
          </p:cNvPr>
          <p:cNvSpPr>
            <a:spLocks noGrp="1"/>
          </p:cNvSpPr>
          <p:nvPr>
            <p:ph type="body" sz="quarter" idx="23"/>
          </p:nvPr>
        </p:nvSpPr>
        <p:spPr>
          <a:xfrm>
            <a:off x="12296552" y="2664453"/>
            <a:ext cx="3008696" cy="1998075"/>
          </a:xfrm>
          <a:prstGeom prst="rect">
            <a:avLst/>
          </a:prstGeom>
        </p:spPr>
        <p:txBody>
          <a:bodyPr/>
          <a:lstStyle>
            <a:lvl1pPr marL="0" indent="0" algn="just">
              <a:lnSpc>
                <a:spcPts val="1899"/>
              </a:lnSpc>
              <a:spcBef>
                <a:spcPts val="0"/>
              </a:spcBef>
              <a:buNone/>
              <a:defRPr sz="1399" b="0" i="0">
                <a:solidFill>
                  <a:schemeClr val="tx1"/>
                </a:solidFill>
                <a:latin typeface="Lato" panose="020F0502020204030203" pitchFamily="34" charset="77"/>
              </a:defRPr>
            </a:lvl1pPr>
            <a:lvl2pPr marL="457017" indent="0">
              <a:buNone/>
              <a:defRPr b="0" i="0">
                <a:solidFill>
                  <a:schemeClr val="bg2">
                    <a:lumMod val="50000"/>
                  </a:schemeClr>
                </a:solidFill>
                <a:latin typeface="Lato" panose="020F0502020204030203" pitchFamily="34" charset="77"/>
              </a:defRPr>
            </a:lvl2pPr>
            <a:lvl3pPr marL="914034" indent="0">
              <a:buNone/>
              <a:defRPr b="0" i="0">
                <a:solidFill>
                  <a:schemeClr val="bg2">
                    <a:lumMod val="50000"/>
                  </a:schemeClr>
                </a:solidFill>
                <a:latin typeface="Lato" panose="020F0502020204030203" pitchFamily="34" charset="77"/>
              </a:defRPr>
            </a:lvl3pPr>
            <a:lvl4pPr marL="1371051" indent="0">
              <a:buNone/>
              <a:defRPr b="0" i="0">
                <a:solidFill>
                  <a:schemeClr val="bg2">
                    <a:lumMod val="50000"/>
                  </a:schemeClr>
                </a:solidFill>
                <a:latin typeface="Lato" panose="020F0502020204030203" pitchFamily="34" charset="77"/>
              </a:defRPr>
            </a:lvl4pPr>
            <a:lvl5pPr marL="1828068" indent="0">
              <a:buNone/>
              <a:defRPr b="0" i="0">
                <a:solidFill>
                  <a:schemeClr val="bg2">
                    <a:lumMod val="50000"/>
                  </a:schemeClr>
                </a:solidFill>
                <a:latin typeface="Lato" panose="020F0502020204030203" pitchFamily="34" charset="77"/>
              </a:defRPr>
            </a:lvl5pPr>
          </a:lstStyle>
          <a:p>
            <a:pPr lvl="0"/>
            <a:r>
              <a:rPr lang="pt-BR" smtClean="0"/>
              <a:t>Clique para editar o texto mestre</a:t>
            </a:r>
          </a:p>
        </p:txBody>
      </p:sp>
      <p:sp>
        <p:nvSpPr>
          <p:cNvPr id="47" name="Text Placeholder 8">
            <a:extLst>
              <a:ext uri="{FF2B5EF4-FFF2-40B4-BE49-F238E27FC236}"/>
            </a:extLst>
          </p:cNvPr>
          <p:cNvSpPr>
            <a:spLocks noGrp="1"/>
          </p:cNvSpPr>
          <p:nvPr>
            <p:ph type="body" sz="quarter" idx="24"/>
          </p:nvPr>
        </p:nvSpPr>
        <p:spPr>
          <a:xfrm>
            <a:off x="12296551" y="2181704"/>
            <a:ext cx="3008696" cy="465144"/>
          </a:xfrm>
          <a:prstGeom prst="rect">
            <a:avLst/>
          </a:prstGeom>
        </p:spPr>
        <p:txBody>
          <a:bodyPr anchor="t">
            <a:noAutofit/>
          </a:bodyPr>
          <a:lstStyle>
            <a:lvl1pPr marL="0" indent="0" algn="l">
              <a:lnSpc>
                <a:spcPct val="100000"/>
              </a:lnSpc>
              <a:spcBef>
                <a:spcPts val="0"/>
              </a:spcBef>
              <a:buNone/>
              <a:defRPr sz="1999"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pt-BR" smtClean="0"/>
              <a:t>Clique para editar o texto mestre</a:t>
            </a:r>
          </a:p>
        </p:txBody>
      </p:sp>
      <p:sp>
        <p:nvSpPr>
          <p:cNvPr id="48" name="Picture Placeholder 13">
            <a:extLst>
              <a:ext uri="{FF2B5EF4-FFF2-40B4-BE49-F238E27FC236}"/>
            </a:extLst>
          </p:cNvPr>
          <p:cNvSpPr>
            <a:spLocks noGrp="1"/>
          </p:cNvSpPr>
          <p:nvPr>
            <p:ph type="pic" sz="quarter" idx="25"/>
          </p:nvPr>
        </p:nvSpPr>
        <p:spPr>
          <a:xfrm>
            <a:off x="10660753" y="2192423"/>
            <a:ext cx="1308099" cy="1308100"/>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pPr lvl="0"/>
            <a:endParaRPr lang="pt-BR" noProof="0"/>
          </a:p>
        </p:txBody>
      </p:sp>
      <p:sp>
        <p:nvSpPr>
          <p:cNvPr id="49" name="Text Placeholder 11">
            <a:extLst>
              <a:ext uri="{FF2B5EF4-FFF2-40B4-BE49-F238E27FC236}"/>
            </a:extLst>
          </p:cNvPr>
          <p:cNvSpPr>
            <a:spLocks noGrp="1"/>
          </p:cNvSpPr>
          <p:nvPr>
            <p:ph type="body" sz="quarter" idx="26"/>
          </p:nvPr>
        </p:nvSpPr>
        <p:spPr>
          <a:xfrm>
            <a:off x="12296552" y="5320036"/>
            <a:ext cx="3008696" cy="3054531"/>
          </a:xfrm>
          <a:prstGeom prst="rect">
            <a:avLst/>
          </a:prstGeom>
        </p:spPr>
        <p:txBody>
          <a:bodyPr/>
          <a:lstStyle>
            <a:lvl1pPr marL="0" indent="0" algn="just">
              <a:lnSpc>
                <a:spcPts val="1899"/>
              </a:lnSpc>
              <a:spcBef>
                <a:spcPts val="0"/>
              </a:spcBef>
              <a:buNone/>
              <a:defRPr sz="1399" b="0" i="0">
                <a:solidFill>
                  <a:schemeClr val="tx1"/>
                </a:solidFill>
                <a:latin typeface="Lato" panose="020F0502020204030203" pitchFamily="34" charset="77"/>
              </a:defRPr>
            </a:lvl1pPr>
            <a:lvl2pPr marL="457017" indent="0">
              <a:buNone/>
              <a:defRPr b="0" i="0">
                <a:solidFill>
                  <a:schemeClr val="bg2">
                    <a:lumMod val="50000"/>
                  </a:schemeClr>
                </a:solidFill>
                <a:latin typeface="Lato" panose="020F0502020204030203" pitchFamily="34" charset="77"/>
              </a:defRPr>
            </a:lvl2pPr>
            <a:lvl3pPr marL="914034" indent="0">
              <a:buNone/>
              <a:defRPr b="0" i="0">
                <a:solidFill>
                  <a:schemeClr val="bg2">
                    <a:lumMod val="50000"/>
                  </a:schemeClr>
                </a:solidFill>
                <a:latin typeface="Lato" panose="020F0502020204030203" pitchFamily="34" charset="77"/>
              </a:defRPr>
            </a:lvl3pPr>
            <a:lvl4pPr marL="1371051" indent="0">
              <a:buNone/>
              <a:defRPr b="0" i="0">
                <a:solidFill>
                  <a:schemeClr val="bg2">
                    <a:lumMod val="50000"/>
                  </a:schemeClr>
                </a:solidFill>
                <a:latin typeface="Lato" panose="020F0502020204030203" pitchFamily="34" charset="77"/>
              </a:defRPr>
            </a:lvl4pPr>
            <a:lvl5pPr marL="1828068" indent="0">
              <a:buNone/>
              <a:defRPr b="0" i="0">
                <a:solidFill>
                  <a:schemeClr val="bg2">
                    <a:lumMod val="50000"/>
                  </a:schemeClr>
                </a:solidFill>
                <a:latin typeface="Lato" panose="020F0502020204030203" pitchFamily="34" charset="77"/>
              </a:defRPr>
            </a:lvl5pPr>
          </a:lstStyle>
          <a:p>
            <a:pPr lvl="0"/>
            <a:r>
              <a:rPr lang="pt-BR" smtClean="0"/>
              <a:t>Clique para editar o texto mestre</a:t>
            </a:r>
          </a:p>
        </p:txBody>
      </p:sp>
      <p:sp>
        <p:nvSpPr>
          <p:cNvPr id="50" name="Text Placeholder 8">
            <a:extLst>
              <a:ext uri="{FF2B5EF4-FFF2-40B4-BE49-F238E27FC236}"/>
            </a:extLst>
          </p:cNvPr>
          <p:cNvSpPr>
            <a:spLocks noGrp="1"/>
          </p:cNvSpPr>
          <p:nvPr>
            <p:ph type="body" sz="quarter" idx="27"/>
          </p:nvPr>
        </p:nvSpPr>
        <p:spPr>
          <a:xfrm>
            <a:off x="12296551" y="4848439"/>
            <a:ext cx="3008696" cy="465144"/>
          </a:xfrm>
          <a:prstGeom prst="rect">
            <a:avLst/>
          </a:prstGeom>
        </p:spPr>
        <p:txBody>
          <a:bodyPr anchor="t">
            <a:noAutofit/>
          </a:bodyPr>
          <a:lstStyle>
            <a:lvl1pPr marL="0" indent="0" algn="l">
              <a:lnSpc>
                <a:spcPct val="100000"/>
              </a:lnSpc>
              <a:spcBef>
                <a:spcPts val="0"/>
              </a:spcBef>
              <a:buNone/>
              <a:defRPr sz="1999"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pt-BR" smtClean="0"/>
              <a:t>Clique para editar o texto mestre</a:t>
            </a:r>
          </a:p>
        </p:txBody>
      </p:sp>
      <p:sp>
        <p:nvSpPr>
          <p:cNvPr id="51" name="Picture Placeholder 13">
            <a:extLst>
              <a:ext uri="{FF2B5EF4-FFF2-40B4-BE49-F238E27FC236}"/>
            </a:extLst>
          </p:cNvPr>
          <p:cNvSpPr>
            <a:spLocks noGrp="1"/>
          </p:cNvSpPr>
          <p:nvPr>
            <p:ph type="pic" sz="quarter" idx="28"/>
          </p:nvPr>
        </p:nvSpPr>
        <p:spPr>
          <a:xfrm>
            <a:off x="10660753" y="4848006"/>
            <a:ext cx="1308099" cy="1308100"/>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pPr lvl="0"/>
            <a:endParaRPr lang="pt-BR" noProof="0"/>
          </a:p>
        </p:txBody>
      </p:sp>
    </p:spTree>
    <p:extLst>
      <p:ext uri="{BB962C8B-B14F-4D97-AF65-F5344CB8AC3E}">
        <p14:creationId xmlns:p14="http://schemas.microsoft.com/office/powerpoint/2010/main" val="276089780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údos_IMAGEM_6">
    <p:spTree>
      <p:nvGrpSpPr>
        <p:cNvPr id="1" name=""/>
        <p:cNvGrpSpPr/>
        <p:nvPr/>
      </p:nvGrpSpPr>
      <p:grpSpPr>
        <a:xfrm>
          <a:off x="0" y="0"/>
          <a:ext cx="0" cy="0"/>
          <a:chOff x="0" y="0"/>
          <a:chExt cx="0" cy="0"/>
        </a:xfrm>
      </p:grpSpPr>
      <p:pic>
        <p:nvPicPr>
          <p:cNvPr id="17" name="Picture 2"/>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503040" y="2167467"/>
            <a:ext cx="11243573" cy="6381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3">
            <a:extLst>
              <a:ext uri="{FF2B5EF4-FFF2-40B4-BE49-F238E27FC236}"/>
            </a:extLst>
          </p:cNvPr>
          <p:cNvSpPr txBox="1"/>
          <p:nvPr userDrawn="1"/>
        </p:nvSpPr>
        <p:spPr>
          <a:xfrm>
            <a:off x="14869732" y="471368"/>
            <a:ext cx="479618" cy="338426"/>
          </a:xfrm>
          <a:prstGeom prst="rect">
            <a:avLst/>
          </a:prstGeom>
          <a:noFill/>
        </p:spPr>
        <p:txBody>
          <a:bodyPr wrap="none">
            <a:spAutoFit/>
          </a:bodyPr>
          <a:lstStyle/>
          <a:p>
            <a:pPr defTabSz="1218407">
              <a:defRPr/>
            </a:pPr>
            <a:fld id="{3F3C7F74-7B21-4CA8-BD8C-816D2760E684}" type="slidenum">
              <a:rPr lang="pt-BR" sz="1599">
                <a:solidFill>
                  <a:srgbClr val="403B37">
                    <a:alpha val="65000"/>
                  </a:srgbClr>
                </a:solidFill>
                <a:latin typeface="Lato" panose="020F0502020204030203" pitchFamily="34" charset="77"/>
                <a:ea typeface="Arial Narrow" charset="0"/>
                <a:cs typeface="Arial Narrow" charset="0"/>
              </a:rPr>
              <a:pPr defTabSz="1218407">
                <a:defRPr/>
              </a:pPr>
              <a:t>‹nº›</a:t>
            </a:fld>
            <a:endParaRPr lang="pt-BR" sz="1599">
              <a:solidFill>
                <a:srgbClr val="403B37">
                  <a:alpha val="65000"/>
                </a:srgbClr>
              </a:solidFill>
              <a:latin typeface="Lato" panose="020F0502020204030203" pitchFamily="34" charset="77"/>
              <a:ea typeface="Arial Narrow" charset="0"/>
              <a:cs typeface="Arial Narrow" charset="0"/>
            </a:endParaRPr>
          </a:p>
        </p:txBody>
      </p:sp>
      <p:pic>
        <p:nvPicPr>
          <p:cNvPr id="19" name="Picture 3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0698" y="203200"/>
            <a:ext cx="567045" cy="670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 name="Straight Connector 6">
            <a:extLst>
              <a:ext uri="{FF2B5EF4-FFF2-40B4-BE49-F238E27FC236}"/>
            </a:extLst>
          </p:cNvPr>
          <p:cNvCxnSpPr>
            <a:cxnSpLocks/>
          </p:cNvCxnSpPr>
          <p:nvPr userDrawn="1"/>
        </p:nvCxnSpPr>
        <p:spPr>
          <a:xfrm>
            <a:off x="7697426" y="1308100"/>
            <a:ext cx="854799" cy="0"/>
          </a:xfrm>
          <a:prstGeom prst="line">
            <a:avLst/>
          </a:prstGeom>
          <a:ln w="38100" cap="rnd">
            <a:solidFill>
              <a:schemeClr val="accent5"/>
            </a:solidFill>
            <a:round/>
          </a:ln>
        </p:spPr>
        <p:style>
          <a:lnRef idx="1">
            <a:schemeClr val="accent1"/>
          </a:lnRef>
          <a:fillRef idx="0">
            <a:schemeClr val="accent1"/>
          </a:fillRef>
          <a:effectRef idx="0">
            <a:schemeClr val="accent1"/>
          </a:effectRef>
          <a:fontRef idx="minor">
            <a:schemeClr val="tx1"/>
          </a:fontRef>
        </p:style>
      </p:cxnSp>
      <p:sp>
        <p:nvSpPr>
          <p:cNvPr id="6" name="Text Placeholder 8">
            <a:extLst>
              <a:ext uri="{FF2B5EF4-FFF2-40B4-BE49-F238E27FC236}"/>
            </a:extLst>
          </p:cNvPr>
          <p:cNvSpPr>
            <a:spLocks noGrp="1"/>
          </p:cNvSpPr>
          <p:nvPr>
            <p:ph type="body" sz="quarter" idx="12"/>
          </p:nvPr>
        </p:nvSpPr>
        <p:spPr>
          <a:xfrm>
            <a:off x="1557918" y="517121"/>
            <a:ext cx="13133814" cy="653755"/>
          </a:xfrm>
          <a:prstGeom prst="rect">
            <a:avLst/>
          </a:prstGeom>
        </p:spPr>
        <p:txBody>
          <a:bodyPr anchor="t">
            <a:noAutofit/>
          </a:bodyPr>
          <a:lstStyle>
            <a:lvl1pPr marL="0" indent="0" algn="ctr">
              <a:lnSpc>
                <a:spcPct val="100000"/>
              </a:lnSpc>
              <a:spcBef>
                <a:spcPts val="0"/>
              </a:spcBef>
              <a:buNone/>
              <a:defRPr sz="3998"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pt-BR" smtClean="0"/>
              <a:t>Clique para editar o texto mestre</a:t>
            </a:r>
          </a:p>
        </p:txBody>
      </p:sp>
      <p:sp>
        <p:nvSpPr>
          <p:cNvPr id="9" name="Picture Placeholder 8">
            <a:extLst>
              <a:ext uri="{FF2B5EF4-FFF2-40B4-BE49-F238E27FC236}"/>
            </a:extLst>
          </p:cNvPr>
          <p:cNvSpPr>
            <a:spLocks noGrp="1"/>
          </p:cNvSpPr>
          <p:nvPr>
            <p:ph type="pic" sz="quarter" idx="13"/>
          </p:nvPr>
        </p:nvSpPr>
        <p:spPr>
          <a:xfrm>
            <a:off x="4393196" y="2813792"/>
            <a:ext cx="7473380" cy="4898299"/>
          </a:xfrm>
          <a:custGeom>
            <a:avLst/>
            <a:gdLst>
              <a:gd name="connsiteX0" fmla="*/ 0 w 7630160"/>
              <a:gd name="connsiteY0" fmla="*/ 235367 h 5008880"/>
              <a:gd name="connsiteX1" fmla="*/ 235367 w 7630160"/>
              <a:gd name="connsiteY1" fmla="*/ 0 h 5008880"/>
              <a:gd name="connsiteX2" fmla="*/ 7394793 w 7630160"/>
              <a:gd name="connsiteY2" fmla="*/ 0 h 5008880"/>
              <a:gd name="connsiteX3" fmla="*/ 7630160 w 7630160"/>
              <a:gd name="connsiteY3" fmla="*/ 235367 h 5008880"/>
              <a:gd name="connsiteX4" fmla="*/ 7630160 w 7630160"/>
              <a:gd name="connsiteY4" fmla="*/ 4773513 h 5008880"/>
              <a:gd name="connsiteX5" fmla="*/ 7394793 w 7630160"/>
              <a:gd name="connsiteY5" fmla="*/ 5008880 h 5008880"/>
              <a:gd name="connsiteX6" fmla="*/ 235367 w 7630160"/>
              <a:gd name="connsiteY6" fmla="*/ 5008880 h 5008880"/>
              <a:gd name="connsiteX7" fmla="*/ 0 w 7630160"/>
              <a:gd name="connsiteY7" fmla="*/ 4773513 h 5008880"/>
              <a:gd name="connsiteX8" fmla="*/ 0 w 7630160"/>
              <a:gd name="connsiteY8" fmla="*/ 235367 h 5008880"/>
              <a:gd name="connsiteX0" fmla="*/ 0 w 7630160"/>
              <a:gd name="connsiteY0" fmla="*/ 235367 h 5011467"/>
              <a:gd name="connsiteX1" fmla="*/ 235367 w 7630160"/>
              <a:gd name="connsiteY1" fmla="*/ 0 h 5011467"/>
              <a:gd name="connsiteX2" fmla="*/ 7394793 w 7630160"/>
              <a:gd name="connsiteY2" fmla="*/ 0 h 5011467"/>
              <a:gd name="connsiteX3" fmla="*/ 7630160 w 7630160"/>
              <a:gd name="connsiteY3" fmla="*/ 235367 h 5011467"/>
              <a:gd name="connsiteX4" fmla="*/ 7630160 w 7630160"/>
              <a:gd name="connsiteY4" fmla="*/ 4773513 h 5011467"/>
              <a:gd name="connsiteX5" fmla="*/ 7394793 w 7630160"/>
              <a:gd name="connsiteY5" fmla="*/ 5008880 h 5011467"/>
              <a:gd name="connsiteX6" fmla="*/ 235367 w 7630160"/>
              <a:gd name="connsiteY6" fmla="*/ 5008880 h 5011467"/>
              <a:gd name="connsiteX7" fmla="*/ 0 w 7630160"/>
              <a:gd name="connsiteY7" fmla="*/ 4773513 h 5011467"/>
              <a:gd name="connsiteX8" fmla="*/ 0 w 7630160"/>
              <a:gd name="connsiteY8" fmla="*/ 235367 h 5011467"/>
              <a:gd name="connsiteX0" fmla="*/ 171 w 7630331"/>
              <a:gd name="connsiteY0" fmla="*/ 235367 h 5010245"/>
              <a:gd name="connsiteX1" fmla="*/ 235538 w 7630331"/>
              <a:gd name="connsiteY1" fmla="*/ 0 h 5010245"/>
              <a:gd name="connsiteX2" fmla="*/ 7394964 w 7630331"/>
              <a:gd name="connsiteY2" fmla="*/ 0 h 5010245"/>
              <a:gd name="connsiteX3" fmla="*/ 7630331 w 7630331"/>
              <a:gd name="connsiteY3" fmla="*/ 235367 h 5010245"/>
              <a:gd name="connsiteX4" fmla="*/ 7630331 w 7630331"/>
              <a:gd name="connsiteY4" fmla="*/ 4773513 h 5010245"/>
              <a:gd name="connsiteX5" fmla="*/ 7394964 w 7630331"/>
              <a:gd name="connsiteY5" fmla="*/ 5008880 h 5010245"/>
              <a:gd name="connsiteX6" fmla="*/ 235538 w 7630331"/>
              <a:gd name="connsiteY6" fmla="*/ 5008880 h 5010245"/>
              <a:gd name="connsiteX7" fmla="*/ 171 w 7630331"/>
              <a:gd name="connsiteY7" fmla="*/ 4773513 h 5010245"/>
              <a:gd name="connsiteX8" fmla="*/ 171 w 7630331"/>
              <a:gd name="connsiteY8" fmla="*/ 235367 h 5010245"/>
              <a:gd name="connsiteX0" fmla="*/ 3140 w 7633300"/>
              <a:gd name="connsiteY0" fmla="*/ 235367 h 5008880"/>
              <a:gd name="connsiteX1" fmla="*/ 238507 w 7633300"/>
              <a:gd name="connsiteY1" fmla="*/ 0 h 5008880"/>
              <a:gd name="connsiteX2" fmla="*/ 7397933 w 7633300"/>
              <a:gd name="connsiteY2" fmla="*/ 0 h 5008880"/>
              <a:gd name="connsiteX3" fmla="*/ 7633300 w 7633300"/>
              <a:gd name="connsiteY3" fmla="*/ 235367 h 5008880"/>
              <a:gd name="connsiteX4" fmla="*/ 7633300 w 7633300"/>
              <a:gd name="connsiteY4" fmla="*/ 4773513 h 5008880"/>
              <a:gd name="connsiteX5" fmla="*/ 7397933 w 7633300"/>
              <a:gd name="connsiteY5" fmla="*/ 5008880 h 5008880"/>
              <a:gd name="connsiteX6" fmla="*/ 6159 w 7633300"/>
              <a:gd name="connsiteY6" fmla="*/ 5001385 h 5008880"/>
              <a:gd name="connsiteX7" fmla="*/ 3140 w 7633300"/>
              <a:gd name="connsiteY7" fmla="*/ 4773513 h 5008880"/>
              <a:gd name="connsiteX8" fmla="*/ 3140 w 7633300"/>
              <a:gd name="connsiteY8" fmla="*/ 235367 h 5008880"/>
              <a:gd name="connsiteX0" fmla="*/ 3140 w 7633300"/>
              <a:gd name="connsiteY0" fmla="*/ 235367 h 5010147"/>
              <a:gd name="connsiteX1" fmla="*/ 238507 w 7633300"/>
              <a:gd name="connsiteY1" fmla="*/ 0 h 5010147"/>
              <a:gd name="connsiteX2" fmla="*/ 7397933 w 7633300"/>
              <a:gd name="connsiteY2" fmla="*/ 0 h 5010147"/>
              <a:gd name="connsiteX3" fmla="*/ 7633300 w 7633300"/>
              <a:gd name="connsiteY3" fmla="*/ 235367 h 5010147"/>
              <a:gd name="connsiteX4" fmla="*/ 7633300 w 7633300"/>
              <a:gd name="connsiteY4" fmla="*/ 4773513 h 5010147"/>
              <a:gd name="connsiteX5" fmla="*/ 7397933 w 7633300"/>
              <a:gd name="connsiteY5" fmla="*/ 5008880 h 5010147"/>
              <a:gd name="connsiteX6" fmla="*/ 6159 w 7633300"/>
              <a:gd name="connsiteY6" fmla="*/ 5001385 h 5010147"/>
              <a:gd name="connsiteX7" fmla="*/ 3140 w 7633300"/>
              <a:gd name="connsiteY7" fmla="*/ 4773513 h 5010147"/>
              <a:gd name="connsiteX8" fmla="*/ 3140 w 7633300"/>
              <a:gd name="connsiteY8" fmla="*/ 235367 h 5010147"/>
              <a:gd name="connsiteX0" fmla="*/ 3140 w 7633471"/>
              <a:gd name="connsiteY0" fmla="*/ 235367 h 5009533"/>
              <a:gd name="connsiteX1" fmla="*/ 238507 w 7633471"/>
              <a:gd name="connsiteY1" fmla="*/ 0 h 5009533"/>
              <a:gd name="connsiteX2" fmla="*/ 7397933 w 7633471"/>
              <a:gd name="connsiteY2" fmla="*/ 0 h 5009533"/>
              <a:gd name="connsiteX3" fmla="*/ 7633300 w 7633471"/>
              <a:gd name="connsiteY3" fmla="*/ 235367 h 5009533"/>
              <a:gd name="connsiteX4" fmla="*/ 7633300 w 7633471"/>
              <a:gd name="connsiteY4" fmla="*/ 4773513 h 5009533"/>
              <a:gd name="connsiteX5" fmla="*/ 7397933 w 7633471"/>
              <a:gd name="connsiteY5" fmla="*/ 5008880 h 5009533"/>
              <a:gd name="connsiteX6" fmla="*/ 6159 w 7633471"/>
              <a:gd name="connsiteY6" fmla="*/ 5001385 h 5009533"/>
              <a:gd name="connsiteX7" fmla="*/ 3140 w 7633471"/>
              <a:gd name="connsiteY7" fmla="*/ 4773513 h 5009533"/>
              <a:gd name="connsiteX8" fmla="*/ 3140 w 7633471"/>
              <a:gd name="connsiteY8" fmla="*/ 235367 h 5009533"/>
              <a:gd name="connsiteX0" fmla="*/ 3140 w 7636441"/>
              <a:gd name="connsiteY0" fmla="*/ 235367 h 5024487"/>
              <a:gd name="connsiteX1" fmla="*/ 238507 w 7636441"/>
              <a:gd name="connsiteY1" fmla="*/ 0 h 5024487"/>
              <a:gd name="connsiteX2" fmla="*/ 7397933 w 7636441"/>
              <a:gd name="connsiteY2" fmla="*/ 0 h 5024487"/>
              <a:gd name="connsiteX3" fmla="*/ 7633300 w 7636441"/>
              <a:gd name="connsiteY3" fmla="*/ 235367 h 5024487"/>
              <a:gd name="connsiteX4" fmla="*/ 7633300 w 7636441"/>
              <a:gd name="connsiteY4" fmla="*/ 4773513 h 5024487"/>
              <a:gd name="connsiteX5" fmla="*/ 7630281 w 7636441"/>
              <a:gd name="connsiteY5" fmla="*/ 5023870 h 5024487"/>
              <a:gd name="connsiteX6" fmla="*/ 6159 w 7636441"/>
              <a:gd name="connsiteY6" fmla="*/ 5001385 h 5024487"/>
              <a:gd name="connsiteX7" fmla="*/ 3140 w 7636441"/>
              <a:gd name="connsiteY7" fmla="*/ 4773513 h 5024487"/>
              <a:gd name="connsiteX8" fmla="*/ 3140 w 7636441"/>
              <a:gd name="connsiteY8" fmla="*/ 235367 h 5024487"/>
              <a:gd name="connsiteX0" fmla="*/ 3140 w 7645811"/>
              <a:gd name="connsiteY0" fmla="*/ 235367 h 5031966"/>
              <a:gd name="connsiteX1" fmla="*/ 238507 w 7645811"/>
              <a:gd name="connsiteY1" fmla="*/ 0 h 5031966"/>
              <a:gd name="connsiteX2" fmla="*/ 7397933 w 7645811"/>
              <a:gd name="connsiteY2" fmla="*/ 0 h 5031966"/>
              <a:gd name="connsiteX3" fmla="*/ 7633300 w 7645811"/>
              <a:gd name="connsiteY3" fmla="*/ 235367 h 5031966"/>
              <a:gd name="connsiteX4" fmla="*/ 7633300 w 7645811"/>
              <a:gd name="connsiteY4" fmla="*/ 4773513 h 5031966"/>
              <a:gd name="connsiteX5" fmla="*/ 7645271 w 7645811"/>
              <a:gd name="connsiteY5" fmla="*/ 5031365 h 5031966"/>
              <a:gd name="connsiteX6" fmla="*/ 6159 w 7645811"/>
              <a:gd name="connsiteY6" fmla="*/ 5001385 h 5031966"/>
              <a:gd name="connsiteX7" fmla="*/ 3140 w 7645811"/>
              <a:gd name="connsiteY7" fmla="*/ 4773513 h 5031966"/>
              <a:gd name="connsiteX8" fmla="*/ 3140 w 7645811"/>
              <a:gd name="connsiteY8" fmla="*/ 235367 h 5031966"/>
              <a:gd name="connsiteX0" fmla="*/ 3140 w 7639471"/>
              <a:gd name="connsiteY0" fmla="*/ 235367 h 5039445"/>
              <a:gd name="connsiteX1" fmla="*/ 238507 w 7639471"/>
              <a:gd name="connsiteY1" fmla="*/ 0 h 5039445"/>
              <a:gd name="connsiteX2" fmla="*/ 7397933 w 7639471"/>
              <a:gd name="connsiteY2" fmla="*/ 0 h 5039445"/>
              <a:gd name="connsiteX3" fmla="*/ 7633300 w 7639471"/>
              <a:gd name="connsiteY3" fmla="*/ 235367 h 5039445"/>
              <a:gd name="connsiteX4" fmla="*/ 7633300 w 7639471"/>
              <a:gd name="connsiteY4" fmla="*/ 4773513 h 5039445"/>
              <a:gd name="connsiteX5" fmla="*/ 7637776 w 7639471"/>
              <a:gd name="connsiteY5" fmla="*/ 5038860 h 5039445"/>
              <a:gd name="connsiteX6" fmla="*/ 6159 w 7639471"/>
              <a:gd name="connsiteY6" fmla="*/ 5001385 h 5039445"/>
              <a:gd name="connsiteX7" fmla="*/ 3140 w 7639471"/>
              <a:gd name="connsiteY7" fmla="*/ 4773513 h 5039445"/>
              <a:gd name="connsiteX8" fmla="*/ 3140 w 7639471"/>
              <a:gd name="connsiteY8" fmla="*/ 235367 h 5039445"/>
              <a:gd name="connsiteX0" fmla="*/ 3140 w 7645416"/>
              <a:gd name="connsiteY0" fmla="*/ 235367 h 5039446"/>
              <a:gd name="connsiteX1" fmla="*/ 238507 w 7645416"/>
              <a:gd name="connsiteY1" fmla="*/ 0 h 5039446"/>
              <a:gd name="connsiteX2" fmla="*/ 7397933 w 7645416"/>
              <a:gd name="connsiteY2" fmla="*/ 0 h 5039446"/>
              <a:gd name="connsiteX3" fmla="*/ 7633300 w 7645416"/>
              <a:gd name="connsiteY3" fmla="*/ 235367 h 5039446"/>
              <a:gd name="connsiteX4" fmla="*/ 7633300 w 7645416"/>
              <a:gd name="connsiteY4" fmla="*/ 4773513 h 5039446"/>
              <a:gd name="connsiteX5" fmla="*/ 7644851 w 7645416"/>
              <a:gd name="connsiteY5" fmla="*/ 5038861 h 5039446"/>
              <a:gd name="connsiteX6" fmla="*/ 6159 w 7645416"/>
              <a:gd name="connsiteY6" fmla="*/ 5001385 h 5039446"/>
              <a:gd name="connsiteX7" fmla="*/ 3140 w 7645416"/>
              <a:gd name="connsiteY7" fmla="*/ 4773513 h 5039446"/>
              <a:gd name="connsiteX8" fmla="*/ 3140 w 7645416"/>
              <a:gd name="connsiteY8" fmla="*/ 235367 h 5039446"/>
              <a:gd name="connsiteX0" fmla="*/ 3140 w 7656640"/>
              <a:gd name="connsiteY0" fmla="*/ 235367 h 5039461"/>
              <a:gd name="connsiteX1" fmla="*/ 238507 w 7656640"/>
              <a:gd name="connsiteY1" fmla="*/ 0 h 5039461"/>
              <a:gd name="connsiteX2" fmla="*/ 7397933 w 7656640"/>
              <a:gd name="connsiteY2" fmla="*/ 0 h 5039461"/>
              <a:gd name="connsiteX3" fmla="*/ 7633300 w 7656640"/>
              <a:gd name="connsiteY3" fmla="*/ 235367 h 5039461"/>
              <a:gd name="connsiteX4" fmla="*/ 7654521 w 7656640"/>
              <a:gd name="connsiteY4" fmla="*/ 4780586 h 5039461"/>
              <a:gd name="connsiteX5" fmla="*/ 7644851 w 7656640"/>
              <a:gd name="connsiteY5" fmla="*/ 5038861 h 5039461"/>
              <a:gd name="connsiteX6" fmla="*/ 6159 w 7656640"/>
              <a:gd name="connsiteY6" fmla="*/ 5001385 h 5039461"/>
              <a:gd name="connsiteX7" fmla="*/ 3140 w 7656640"/>
              <a:gd name="connsiteY7" fmla="*/ 4773513 h 5039461"/>
              <a:gd name="connsiteX8" fmla="*/ 3140 w 7656640"/>
              <a:gd name="connsiteY8" fmla="*/ 235367 h 5039461"/>
              <a:gd name="connsiteX0" fmla="*/ 3140 w 7656640"/>
              <a:gd name="connsiteY0" fmla="*/ 235367 h 5039461"/>
              <a:gd name="connsiteX1" fmla="*/ 238507 w 7656640"/>
              <a:gd name="connsiteY1" fmla="*/ 0 h 5039461"/>
              <a:gd name="connsiteX2" fmla="*/ 7397933 w 7656640"/>
              <a:gd name="connsiteY2" fmla="*/ 0 h 5039461"/>
              <a:gd name="connsiteX3" fmla="*/ 7633300 w 7656640"/>
              <a:gd name="connsiteY3" fmla="*/ 235367 h 5039461"/>
              <a:gd name="connsiteX4" fmla="*/ 7654521 w 7656640"/>
              <a:gd name="connsiteY4" fmla="*/ 4780586 h 5039461"/>
              <a:gd name="connsiteX5" fmla="*/ 7644851 w 7656640"/>
              <a:gd name="connsiteY5" fmla="*/ 5038861 h 5039461"/>
              <a:gd name="connsiteX6" fmla="*/ 6159 w 7656640"/>
              <a:gd name="connsiteY6" fmla="*/ 5001385 h 5039461"/>
              <a:gd name="connsiteX7" fmla="*/ 3140 w 7656640"/>
              <a:gd name="connsiteY7" fmla="*/ 4773513 h 5039461"/>
              <a:gd name="connsiteX8" fmla="*/ 3140 w 7656640"/>
              <a:gd name="connsiteY8" fmla="*/ 235367 h 5039461"/>
              <a:gd name="connsiteX0" fmla="*/ 3140 w 7656640"/>
              <a:gd name="connsiteY0" fmla="*/ 235367 h 5039461"/>
              <a:gd name="connsiteX1" fmla="*/ 238507 w 7656640"/>
              <a:gd name="connsiteY1" fmla="*/ 0 h 5039461"/>
              <a:gd name="connsiteX2" fmla="*/ 7397933 w 7656640"/>
              <a:gd name="connsiteY2" fmla="*/ 0 h 5039461"/>
              <a:gd name="connsiteX3" fmla="*/ 7647447 w 7656640"/>
              <a:gd name="connsiteY3" fmla="*/ 242440 h 5039461"/>
              <a:gd name="connsiteX4" fmla="*/ 7654521 w 7656640"/>
              <a:gd name="connsiteY4" fmla="*/ 4780586 h 5039461"/>
              <a:gd name="connsiteX5" fmla="*/ 7644851 w 7656640"/>
              <a:gd name="connsiteY5" fmla="*/ 5038861 h 5039461"/>
              <a:gd name="connsiteX6" fmla="*/ 6159 w 7656640"/>
              <a:gd name="connsiteY6" fmla="*/ 5001385 h 5039461"/>
              <a:gd name="connsiteX7" fmla="*/ 3140 w 7656640"/>
              <a:gd name="connsiteY7" fmla="*/ 4773513 h 5039461"/>
              <a:gd name="connsiteX8" fmla="*/ 3140 w 7656640"/>
              <a:gd name="connsiteY8" fmla="*/ 235367 h 5039461"/>
              <a:gd name="connsiteX0" fmla="*/ 3140 w 7650686"/>
              <a:gd name="connsiteY0" fmla="*/ 235367 h 5039476"/>
              <a:gd name="connsiteX1" fmla="*/ 238507 w 7650686"/>
              <a:gd name="connsiteY1" fmla="*/ 0 h 5039476"/>
              <a:gd name="connsiteX2" fmla="*/ 7397933 w 7650686"/>
              <a:gd name="connsiteY2" fmla="*/ 0 h 5039476"/>
              <a:gd name="connsiteX3" fmla="*/ 7647447 w 7650686"/>
              <a:gd name="connsiteY3" fmla="*/ 242440 h 5039476"/>
              <a:gd name="connsiteX4" fmla="*/ 7647449 w 7650686"/>
              <a:gd name="connsiteY4" fmla="*/ 4787659 h 5039476"/>
              <a:gd name="connsiteX5" fmla="*/ 7644851 w 7650686"/>
              <a:gd name="connsiteY5" fmla="*/ 5038861 h 5039476"/>
              <a:gd name="connsiteX6" fmla="*/ 6159 w 7650686"/>
              <a:gd name="connsiteY6" fmla="*/ 5001385 h 5039476"/>
              <a:gd name="connsiteX7" fmla="*/ 3140 w 7650686"/>
              <a:gd name="connsiteY7" fmla="*/ 4773513 h 5039476"/>
              <a:gd name="connsiteX8" fmla="*/ 3140 w 7650686"/>
              <a:gd name="connsiteY8" fmla="*/ 235367 h 5039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50686" h="5039476">
                <a:moveTo>
                  <a:pt x="3140" y="235367"/>
                </a:moveTo>
                <a:cubicBezTo>
                  <a:pt x="3140" y="105377"/>
                  <a:pt x="108517" y="0"/>
                  <a:pt x="238507" y="0"/>
                </a:cubicBezTo>
                <a:lnTo>
                  <a:pt x="7397933" y="0"/>
                </a:lnTo>
                <a:cubicBezTo>
                  <a:pt x="7527923" y="0"/>
                  <a:pt x="7647447" y="112450"/>
                  <a:pt x="7647447" y="242440"/>
                </a:cubicBezTo>
                <a:cubicBezTo>
                  <a:pt x="7654521" y="1757513"/>
                  <a:pt x="7647449" y="4793354"/>
                  <a:pt x="7647449" y="4787659"/>
                </a:cubicBezTo>
                <a:cubicBezTo>
                  <a:pt x="7654945" y="4790232"/>
                  <a:pt x="7647425" y="5053851"/>
                  <a:pt x="7644851" y="5038861"/>
                </a:cubicBezTo>
                <a:lnTo>
                  <a:pt x="6159" y="5001385"/>
                </a:lnTo>
                <a:cubicBezTo>
                  <a:pt x="3586" y="5023870"/>
                  <a:pt x="-4355" y="4768591"/>
                  <a:pt x="3140" y="4773513"/>
                </a:cubicBezTo>
                <a:lnTo>
                  <a:pt x="3140" y="235367"/>
                </a:lnTo>
                <a:close/>
              </a:path>
            </a:pathLst>
          </a:custGeom>
          <a:solidFill>
            <a:schemeClr val="tx1">
              <a:lumMod val="20000"/>
              <a:lumOff val="80000"/>
              <a:alpha val="9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pPr lvl="0"/>
            <a:endParaRPr lang="pt-BR" noProof="0"/>
          </a:p>
        </p:txBody>
      </p:sp>
      <p:sp>
        <p:nvSpPr>
          <p:cNvPr id="11" name="Text Placeholder 11">
            <a:extLst>
              <a:ext uri="{FF2B5EF4-FFF2-40B4-BE49-F238E27FC236}"/>
            </a:extLst>
          </p:cNvPr>
          <p:cNvSpPr>
            <a:spLocks noGrp="1"/>
          </p:cNvSpPr>
          <p:nvPr>
            <p:ph type="body" sz="quarter" idx="14"/>
          </p:nvPr>
        </p:nvSpPr>
        <p:spPr>
          <a:xfrm>
            <a:off x="428154" y="2664453"/>
            <a:ext cx="2333035" cy="1998075"/>
          </a:xfrm>
          <a:prstGeom prst="rect">
            <a:avLst/>
          </a:prstGeom>
        </p:spPr>
        <p:txBody>
          <a:bodyPr/>
          <a:lstStyle>
            <a:lvl1pPr marL="0" indent="0" algn="r">
              <a:lnSpc>
                <a:spcPts val="1799"/>
              </a:lnSpc>
              <a:spcBef>
                <a:spcPts val="0"/>
              </a:spcBef>
              <a:buNone/>
              <a:defRPr sz="1200" b="0" i="0">
                <a:solidFill>
                  <a:schemeClr val="tx1"/>
                </a:solidFill>
                <a:latin typeface="Lato" panose="020F0502020204030203" pitchFamily="34" charset="77"/>
              </a:defRPr>
            </a:lvl1pPr>
            <a:lvl2pPr marL="457017" indent="0">
              <a:buNone/>
              <a:defRPr b="0" i="0">
                <a:solidFill>
                  <a:schemeClr val="bg2">
                    <a:lumMod val="50000"/>
                  </a:schemeClr>
                </a:solidFill>
                <a:latin typeface="Lato" panose="020F0502020204030203" pitchFamily="34" charset="77"/>
              </a:defRPr>
            </a:lvl2pPr>
            <a:lvl3pPr marL="914034" indent="0">
              <a:buNone/>
              <a:defRPr b="0" i="0">
                <a:solidFill>
                  <a:schemeClr val="bg2">
                    <a:lumMod val="50000"/>
                  </a:schemeClr>
                </a:solidFill>
                <a:latin typeface="Lato" panose="020F0502020204030203" pitchFamily="34" charset="77"/>
              </a:defRPr>
            </a:lvl3pPr>
            <a:lvl4pPr marL="1371051" indent="0">
              <a:buNone/>
              <a:defRPr b="0" i="0">
                <a:solidFill>
                  <a:schemeClr val="bg2">
                    <a:lumMod val="50000"/>
                  </a:schemeClr>
                </a:solidFill>
                <a:latin typeface="Lato" panose="020F0502020204030203" pitchFamily="34" charset="77"/>
              </a:defRPr>
            </a:lvl4pPr>
            <a:lvl5pPr marL="1828068" indent="0">
              <a:buNone/>
              <a:defRPr b="0" i="0">
                <a:solidFill>
                  <a:schemeClr val="bg2">
                    <a:lumMod val="50000"/>
                  </a:schemeClr>
                </a:solidFill>
                <a:latin typeface="Lato" panose="020F0502020204030203" pitchFamily="34" charset="77"/>
              </a:defRPr>
            </a:lvl5pPr>
          </a:lstStyle>
          <a:p>
            <a:pPr lvl="0"/>
            <a:r>
              <a:rPr lang="pt-BR" smtClean="0"/>
              <a:t>Clique para editar o texto mestre</a:t>
            </a:r>
          </a:p>
        </p:txBody>
      </p:sp>
      <p:sp>
        <p:nvSpPr>
          <p:cNvPr id="12" name="Text Placeholder 8">
            <a:extLst>
              <a:ext uri="{FF2B5EF4-FFF2-40B4-BE49-F238E27FC236}"/>
            </a:extLst>
          </p:cNvPr>
          <p:cNvSpPr>
            <a:spLocks noGrp="1"/>
          </p:cNvSpPr>
          <p:nvPr>
            <p:ph type="body" sz="quarter" idx="16"/>
          </p:nvPr>
        </p:nvSpPr>
        <p:spPr>
          <a:xfrm>
            <a:off x="428155" y="2181704"/>
            <a:ext cx="2333034" cy="465144"/>
          </a:xfrm>
          <a:prstGeom prst="rect">
            <a:avLst/>
          </a:prstGeom>
        </p:spPr>
        <p:txBody>
          <a:bodyPr anchor="t">
            <a:noAutofit/>
          </a:bodyPr>
          <a:lstStyle>
            <a:lvl1pPr marL="0" indent="0" algn="r">
              <a:lnSpc>
                <a:spcPct val="100000"/>
              </a:lnSpc>
              <a:spcBef>
                <a:spcPts val="0"/>
              </a:spcBef>
              <a:buNone/>
              <a:defRPr sz="1799"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pt-BR" smtClean="0"/>
              <a:t>Clique para editar o texto mestre</a:t>
            </a:r>
          </a:p>
        </p:txBody>
      </p:sp>
      <p:sp>
        <p:nvSpPr>
          <p:cNvPr id="13" name="Picture Placeholder 13">
            <a:extLst>
              <a:ext uri="{FF2B5EF4-FFF2-40B4-BE49-F238E27FC236}"/>
            </a:extLst>
          </p:cNvPr>
          <p:cNvSpPr>
            <a:spLocks noGrp="1"/>
          </p:cNvSpPr>
          <p:nvPr>
            <p:ph type="pic" sz="quarter" idx="19"/>
          </p:nvPr>
        </p:nvSpPr>
        <p:spPr>
          <a:xfrm>
            <a:off x="2925039" y="1930400"/>
            <a:ext cx="1163723" cy="1163723"/>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pPr lvl="0"/>
            <a:endParaRPr lang="pt-BR" noProof="0"/>
          </a:p>
        </p:txBody>
      </p:sp>
      <p:sp>
        <p:nvSpPr>
          <p:cNvPr id="14" name="Text Placeholder 11">
            <a:extLst>
              <a:ext uri="{FF2B5EF4-FFF2-40B4-BE49-F238E27FC236}"/>
            </a:extLst>
          </p:cNvPr>
          <p:cNvSpPr>
            <a:spLocks noGrp="1"/>
          </p:cNvSpPr>
          <p:nvPr>
            <p:ph type="body" sz="quarter" idx="20"/>
          </p:nvPr>
        </p:nvSpPr>
        <p:spPr>
          <a:xfrm>
            <a:off x="428154" y="5331611"/>
            <a:ext cx="2333036" cy="3054531"/>
          </a:xfrm>
          <a:prstGeom prst="rect">
            <a:avLst/>
          </a:prstGeom>
        </p:spPr>
        <p:txBody>
          <a:bodyPr/>
          <a:lstStyle>
            <a:lvl1pPr marL="0" indent="0" algn="r">
              <a:lnSpc>
                <a:spcPts val="1799"/>
              </a:lnSpc>
              <a:spcBef>
                <a:spcPts val="0"/>
              </a:spcBef>
              <a:buNone/>
              <a:defRPr sz="1200" b="0" i="0">
                <a:solidFill>
                  <a:schemeClr val="tx1"/>
                </a:solidFill>
                <a:latin typeface="Lato" panose="020F0502020204030203" pitchFamily="34" charset="77"/>
              </a:defRPr>
            </a:lvl1pPr>
            <a:lvl2pPr marL="457017" indent="0">
              <a:buNone/>
              <a:defRPr b="0" i="0">
                <a:solidFill>
                  <a:schemeClr val="bg2">
                    <a:lumMod val="50000"/>
                  </a:schemeClr>
                </a:solidFill>
                <a:latin typeface="Lato" panose="020F0502020204030203" pitchFamily="34" charset="77"/>
              </a:defRPr>
            </a:lvl2pPr>
            <a:lvl3pPr marL="914034" indent="0">
              <a:buNone/>
              <a:defRPr b="0" i="0">
                <a:solidFill>
                  <a:schemeClr val="bg2">
                    <a:lumMod val="50000"/>
                  </a:schemeClr>
                </a:solidFill>
                <a:latin typeface="Lato" panose="020F0502020204030203" pitchFamily="34" charset="77"/>
              </a:defRPr>
            </a:lvl3pPr>
            <a:lvl4pPr marL="1371051" indent="0">
              <a:buNone/>
              <a:defRPr b="0" i="0">
                <a:solidFill>
                  <a:schemeClr val="bg2">
                    <a:lumMod val="50000"/>
                  </a:schemeClr>
                </a:solidFill>
                <a:latin typeface="Lato" panose="020F0502020204030203" pitchFamily="34" charset="77"/>
              </a:defRPr>
            </a:lvl4pPr>
            <a:lvl5pPr marL="1828068" indent="0">
              <a:buNone/>
              <a:defRPr b="0" i="0">
                <a:solidFill>
                  <a:schemeClr val="bg2">
                    <a:lumMod val="50000"/>
                  </a:schemeClr>
                </a:solidFill>
                <a:latin typeface="Lato" panose="020F0502020204030203" pitchFamily="34" charset="77"/>
              </a:defRPr>
            </a:lvl5pPr>
          </a:lstStyle>
          <a:p>
            <a:pPr lvl="0"/>
            <a:r>
              <a:rPr lang="pt-BR" smtClean="0"/>
              <a:t>Clique para editar o texto mestre</a:t>
            </a:r>
          </a:p>
        </p:txBody>
      </p:sp>
      <p:sp>
        <p:nvSpPr>
          <p:cNvPr id="15" name="Text Placeholder 8">
            <a:extLst>
              <a:ext uri="{FF2B5EF4-FFF2-40B4-BE49-F238E27FC236}"/>
            </a:extLst>
          </p:cNvPr>
          <p:cNvSpPr>
            <a:spLocks noGrp="1"/>
          </p:cNvSpPr>
          <p:nvPr>
            <p:ph type="body" sz="quarter" idx="21"/>
          </p:nvPr>
        </p:nvSpPr>
        <p:spPr>
          <a:xfrm>
            <a:off x="428153" y="4848439"/>
            <a:ext cx="2333035" cy="465144"/>
          </a:xfrm>
          <a:prstGeom prst="rect">
            <a:avLst/>
          </a:prstGeom>
        </p:spPr>
        <p:txBody>
          <a:bodyPr anchor="t">
            <a:noAutofit/>
          </a:bodyPr>
          <a:lstStyle>
            <a:lvl1pPr marL="0" indent="0" algn="r">
              <a:lnSpc>
                <a:spcPct val="100000"/>
              </a:lnSpc>
              <a:spcBef>
                <a:spcPts val="0"/>
              </a:spcBef>
              <a:buNone/>
              <a:defRPr sz="1799"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pt-BR" smtClean="0"/>
              <a:t>Clique para editar o texto mestre</a:t>
            </a:r>
          </a:p>
        </p:txBody>
      </p:sp>
      <p:sp>
        <p:nvSpPr>
          <p:cNvPr id="16" name="Picture Placeholder 13">
            <a:extLst>
              <a:ext uri="{FF2B5EF4-FFF2-40B4-BE49-F238E27FC236}"/>
            </a:extLst>
          </p:cNvPr>
          <p:cNvSpPr>
            <a:spLocks noGrp="1"/>
          </p:cNvSpPr>
          <p:nvPr>
            <p:ph type="pic" sz="quarter" idx="22"/>
          </p:nvPr>
        </p:nvSpPr>
        <p:spPr>
          <a:xfrm>
            <a:off x="2925039" y="4585983"/>
            <a:ext cx="1163723" cy="1163723"/>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pPr lvl="0"/>
            <a:endParaRPr lang="pt-BR" noProof="0"/>
          </a:p>
        </p:txBody>
      </p:sp>
      <p:sp>
        <p:nvSpPr>
          <p:cNvPr id="23" name="Text Placeholder 11">
            <a:extLst>
              <a:ext uri="{FF2B5EF4-FFF2-40B4-BE49-F238E27FC236}"/>
            </a:extLst>
          </p:cNvPr>
          <p:cNvSpPr>
            <a:spLocks noGrp="1"/>
          </p:cNvSpPr>
          <p:nvPr>
            <p:ph type="body" sz="quarter" idx="23"/>
          </p:nvPr>
        </p:nvSpPr>
        <p:spPr>
          <a:xfrm>
            <a:off x="13487680" y="2664453"/>
            <a:ext cx="2333035" cy="1998075"/>
          </a:xfrm>
          <a:prstGeom prst="rect">
            <a:avLst/>
          </a:prstGeom>
        </p:spPr>
        <p:txBody>
          <a:bodyPr/>
          <a:lstStyle>
            <a:lvl1pPr marL="0" indent="0" algn="l">
              <a:lnSpc>
                <a:spcPts val="1799"/>
              </a:lnSpc>
              <a:spcBef>
                <a:spcPts val="0"/>
              </a:spcBef>
              <a:buNone/>
              <a:defRPr sz="1200" b="0" i="0">
                <a:solidFill>
                  <a:schemeClr val="tx1"/>
                </a:solidFill>
                <a:latin typeface="Lato" panose="020F0502020204030203" pitchFamily="34" charset="77"/>
              </a:defRPr>
            </a:lvl1pPr>
            <a:lvl2pPr marL="457017" indent="0">
              <a:buNone/>
              <a:defRPr b="0" i="0">
                <a:solidFill>
                  <a:schemeClr val="bg2">
                    <a:lumMod val="50000"/>
                  </a:schemeClr>
                </a:solidFill>
                <a:latin typeface="Lato" panose="020F0502020204030203" pitchFamily="34" charset="77"/>
              </a:defRPr>
            </a:lvl2pPr>
            <a:lvl3pPr marL="914034" indent="0">
              <a:buNone/>
              <a:defRPr b="0" i="0">
                <a:solidFill>
                  <a:schemeClr val="bg2">
                    <a:lumMod val="50000"/>
                  </a:schemeClr>
                </a:solidFill>
                <a:latin typeface="Lato" panose="020F0502020204030203" pitchFamily="34" charset="77"/>
              </a:defRPr>
            </a:lvl3pPr>
            <a:lvl4pPr marL="1371051" indent="0">
              <a:buNone/>
              <a:defRPr b="0" i="0">
                <a:solidFill>
                  <a:schemeClr val="bg2">
                    <a:lumMod val="50000"/>
                  </a:schemeClr>
                </a:solidFill>
                <a:latin typeface="Lato" panose="020F0502020204030203" pitchFamily="34" charset="77"/>
              </a:defRPr>
            </a:lvl4pPr>
            <a:lvl5pPr marL="1828068" indent="0">
              <a:buNone/>
              <a:defRPr b="0" i="0">
                <a:solidFill>
                  <a:schemeClr val="bg2">
                    <a:lumMod val="50000"/>
                  </a:schemeClr>
                </a:solidFill>
                <a:latin typeface="Lato" panose="020F0502020204030203" pitchFamily="34" charset="77"/>
              </a:defRPr>
            </a:lvl5pPr>
          </a:lstStyle>
          <a:p>
            <a:pPr lvl="0"/>
            <a:r>
              <a:rPr lang="pt-BR" smtClean="0"/>
              <a:t>Clique para editar o texto mestre</a:t>
            </a:r>
          </a:p>
        </p:txBody>
      </p:sp>
      <p:sp>
        <p:nvSpPr>
          <p:cNvPr id="24" name="Text Placeholder 8">
            <a:extLst>
              <a:ext uri="{FF2B5EF4-FFF2-40B4-BE49-F238E27FC236}"/>
            </a:extLst>
          </p:cNvPr>
          <p:cNvSpPr>
            <a:spLocks noGrp="1"/>
          </p:cNvSpPr>
          <p:nvPr>
            <p:ph type="body" sz="quarter" idx="24"/>
          </p:nvPr>
        </p:nvSpPr>
        <p:spPr>
          <a:xfrm>
            <a:off x="13487682" y="2181704"/>
            <a:ext cx="2333034" cy="465144"/>
          </a:xfrm>
          <a:prstGeom prst="rect">
            <a:avLst/>
          </a:prstGeom>
        </p:spPr>
        <p:txBody>
          <a:bodyPr anchor="t">
            <a:noAutofit/>
          </a:bodyPr>
          <a:lstStyle>
            <a:lvl1pPr marL="0" indent="0" algn="l">
              <a:lnSpc>
                <a:spcPct val="100000"/>
              </a:lnSpc>
              <a:spcBef>
                <a:spcPts val="0"/>
              </a:spcBef>
              <a:buNone/>
              <a:defRPr sz="1799"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pt-BR" smtClean="0"/>
              <a:t>Clique para editar o texto mestre</a:t>
            </a:r>
          </a:p>
        </p:txBody>
      </p:sp>
      <p:sp>
        <p:nvSpPr>
          <p:cNvPr id="25" name="Picture Placeholder 13">
            <a:extLst>
              <a:ext uri="{FF2B5EF4-FFF2-40B4-BE49-F238E27FC236}"/>
            </a:extLst>
          </p:cNvPr>
          <p:cNvSpPr>
            <a:spLocks noGrp="1"/>
          </p:cNvSpPr>
          <p:nvPr>
            <p:ph type="pic" sz="quarter" idx="25"/>
          </p:nvPr>
        </p:nvSpPr>
        <p:spPr>
          <a:xfrm>
            <a:off x="12159161" y="1930400"/>
            <a:ext cx="1163723" cy="1163723"/>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pPr lvl="0"/>
            <a:endParaRPr lang="pt-BR" noProof="0"/>
          </a:p>
        </p:txBody>
      </p:sp>
      <p:sp>
        <p:nvSpPr>
          <p:cNvPr id="26" name="Text Placeholder 11">
            <a:extLst>
              <a:ext uri="{FF2B5EF4-FFF2-40B4-BE49-F238E27FC236}"/>
            </a:extLst>
          </p:cNvPr>
          <p:cNvSpPr>
            <a:spLocks noGrp="1"/>
          </p:cNvSpPr>
          <p:nvPr>
            <p:ph type="body" sz="quarter" idx="26"/>
          </p:nvPr>
        </p:nvSpPr>
        <p:spPr>
          <a:xfrm>
            <a:off x="13487681" y="5331611"/>
            <a:ext cx="2333036" cy="3054531"/>
          </a:xfrm>
          <a:prstGeom prst="rect">
            <a:avLst/>
          </a:prstGeom>
        </p:spPr>
        <p:txBody>
          <a:bodyPr/>
          <a:lstStyle>
            <a:lvl1pPr marL="0" indent="0" algn="l">
              <a:lnSpc>
                <a:spcPts val="1799"/>
              </a:lnSpc>
              <a:spcBef>
                <a:spcPts val="0"/>
              </a:spcBef>
              <a:buNone/>
              <a:defRPr sz="1200" b="0" i="0">
                <a:solidFill>
                  <a:schemeClr val="tx1"/>
                </a:solidFill>
                <a:latin typeface="Lato" panose="020F0502020204030203" pitchFamily="34" charset="77"/>
              </a:defRPr>
            </a:lvl1pPr>
            <a:lvl2pPr marL="457017" indent="0">
              <a:buNone/>
              <a:defRPr b="0" i="0">
                <a:solidFill>
                  <a:schemeClr val="bg2">
                    <a:lumMod val="50000"/>
                  </a:schemeClr>
                </a:solidFill>
                <a:latin typeface="Lato" panose="020F0502020204030203" pitchFamily="34" charset="77"/>
              </a:defRPr>
            </a:lvl2pPr>
            <a:lvl3pPr marL="914034" indent="0">
              <a:buNone/>
              <a:defRPr b="0" i="0">
                <a:solidFill>
                  <a:schemeClr val="bg2">
                    <a:lumMod val="50000"/>
                  </a:schemeClr>
                </a:solidFill>
                <a:latin typeface="Lato" panose="020F0502020204030203" pitchFamily="34" charset="77"/>
              </a:defRPr>
            </a:lvl3pPr>
            <a:lvl4pPr marL="1371051" indent="0">
              <a:buNone/>
              <a:defRPr b="0" i="0">
                <a:solidFill>
                  <a:schemeClr val="bg2">
                    <a:lumMod val="50000"/>
                  </a:schemeClr>
                </a:solidFill>
                <a:latin typeface="Lato" panose="020F0502020204030203" pitchFamily="34" charset="77"/>
              </a:defRPr>
            </a:lvl4pPr>
            <a:lvl5pPr marL="1828068" indent="0">
              <a:buNone/>
              <a:defRPr b="0" i="0">
                <a:solidFill>
                  <a:schemeClr val="bg2">
                    <a:lumMod val="50000"/>
                  </a:schemeClr>
                </a:solidFill>
                <a:latin typeface="Lato" panose="020F0502020204030203" pitchFamily="34" charset="77"/>
              </a:defRPr>
            </a:lvl5pPr>
          </a:lstStyle>
          <a:p>
            <a:pPr lvl="0"/>
            <a:r>
              <a:rPr lang="pt-BR" smtClean="0"/>
              <a:t>Clique para editar o texto mestre</a:t>
            </a:r>
          </a:p>
        </p:txBody>
      </p:sp>
      <p:sp>
        <p:nvSpPr>
          <p:cNvPr id="27" name="Text Placeholder 8">
            <a:extLst>
              <a:ext uri="{FF2B5EF4-FFF2-40B4-BE49-F238E27FC236}"/>
            </a:extLst>
          </p:cNvPr>
          <p:cNvSpPr>
            <a:spLocks noGrp="1"/>
          </p:cNvSpPr>
          <p:nvPr>
            <p:ph type="body" sz="quarter" idx="27"/>
          </p:nvPr>
        </p:nvSpPr>
        <p:spPr>
          <a:xfrm>
            <a:off x="13487680" y="4848439"/>
            <a:ext cx="2333035" cy="465144"/>
          </a:xfrm>
          <a:prstGeom prst="rect">
            <a:avLst/>
          </a:prstGeom>
        </p:spPr>
        <p:txBody>
          <a:bodyPr anchor="t">
            <a:noAutofit/>
          </a:bodyPr>
          <a:lstStyle>
            <a:lvl1pPr marL="0" indent="0" algn="l">
              <a:lnSpc>
                <a:spcPct val="100000"/>
              </a:lnSpc>
              <a:spcBef>
                <a:spcPts val="0"/>
              </a:spcBef>
              <a:buNone/>
              <a:defRPr sz="1799"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pt-BR" smtClean="0"/>
              <a:t>Clique para editar o texto mestre</a:t>
            </a:r>
          </a:p>
        </p:txBody>
      </p:sp>
      <p:sp>
        <p:nvSpPr>
          <p:cNvPr id="28" name="Picture Placeholder 13">
            <a:extLst>
              <a:ext uri="{FF2B5EF4-FFF2-40B4-BE49-F238E27FC236}"/>
            </a:extLst>
          </p:cNvPr>
          <p:cNvSpPr>
            <a:spLocks noGrp="1"/>
          </p:cNvSpPr>
          <p:nvPr>
            <p:ph type="pic" sz="quarter" idx="28"/>
          </p:nvPr>
        </p:nvSpPr>
        <p:spPr>
          <a:xfrm>
            <a:off x="12159161" y="4585983"/>
            <a:ext cx="1163723" cy="1163723"/>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pPr lvl="0"/>
            <a:endParaRPr lang="pt-BR" noProof="0"/>
          </a:p>
        </p:txBody>
      </p:sp>
    </p:spTree>
    <p:extLst>
      <p:ext uri="{BB962C8B-B14F-4D97-AF65-F5344CB8AC3E}">
        <p14:creationId xmlns:p14="http://schemas.microsoft.com/office/powerpoint/2010/main" val="210246863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údos_TEXTO_1">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F9DA676B-C264-CD4F-BBBD-DE4F64B2C380}"/>
              </a:ext>
            </a:extLst>
          </p:cNvPr>
          <p:cNvSpPr txBox="1"/>
          <p:nvPr userDrawn="1"/>
        </p:nvSpPr>
        <p:spPr>
          <a:xfrm>
            <a:off x="14869732" y="471368"/>
            <a:ext cx="479618" cy="338426"/>
          </a:xfrm>
          <a:prstGeom prst="rect">
            <a:avLst/>
          </a:prstGeom>
          <a:noFill/>
        </p:spPr>
        <p:txBody>
          <a:bodyPr wrap="none" rtlCol="0">
            <a:spAutoFit/>
          </a:bodyPr>
          <a:lstStyle/>
          <a:p>
            <a:pPr defTabSz="1218407"/>
            <a:fld id="{8539EBF6-7A4E-2E4A-BB93-53702C3DB360}" type="slidenum">
              <a:rPr lang="pt-BR" sz="1599">
                <a:solidFill>
                  <a:srgbClr val="403B37">
                    <a:alpha val="65000"/>
                  </a:srgbClr>
                </a:solidFill>
                <a:latin typeface="Lato" panose="020F0502020204030203" pitchFamily="34" charset="77"/>
                <a:ea typeface="Arial Narrow" charset="0"/>
                <a:cs typeface="Arial Narrow" charset="0"/>
              </a:rPr>
              <a:pPr defTabSz="1218407"/>
              <a:t>‹nº›</a:t>
            </a:fld>
            <a:endParaRPr lang="pt-BR" sz="1599">
              <a:solidFill>
                <a:srgbClr val="403B37">
                  <a:alpha val="65000"/>
                </a:srgbClr>
              </a:solidFill>
              <a:latin typeface="Lato" panose="020F0502020204030203" pitchFamily="34" charset="77"/>
              <a:ea typeface="Arial Narrow" charset="0"/>
              <a:cs typeface="Arial Narrow" charset="0"/>
            </a:endParaRPr>
          </a:p>
        </p:txBody>
      </p:sp>
      <p:sp>
        <p:nvSpPr>
          <p:cNvPr id="7" name="Text Placeholder 8">
            <a:extLst>
              <a:ext uri="{FF2B5EF4-FFF2-40B4-BE49-F238E27FC236}">
                <a16:creationId xmlns:a16="http://schemas.microsoft.com/office/drawing/2014/main" xmlns="" id="{10F097E9-049E-DC41-B50C-1AD963811FDB}"/>
              </a:ext>
            </a:extLst>
          </p:cNvPr>
          <p:cNvSpPr>
            <a:spLocks noGrp="1"/>
          </p:cNvSpPr>
          <p:nvPr>
            <p:ph type="body" sz="quarter" idx="12" hasCustomPrompt="1"/>
          </p:nvPr>
        </p:nvSpPr>
        <p:spPr>
          <a:xfrm>
            <a:off x="1347736" y="406724"/>
            <a:ext cx="13133814" cy="465144"/>
          </a:xfrm>
          <a:prstGeom prst="rect">
            <a:avLst/>
          </a:prstGeom>
        </p:spPr>
        <p:txBody>
          <a:bodyPr anchor="t">
            <a:noAutofit/>
          </a:bodyPr>
          <a:lstStyle>
            <a:lvl1pPr marL="0" indent="0" algn="l">
              <a:lnSpc>
                <a:spcPct val="100000"/>
              </a:lnSpc>
              <a:spcBef>
                <a:spcPts val="0"/>
              </a:spcBef>
              <a:buNone/>
              <a:defRPr sz="2399"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BÁSICO ALINHADO À ESQUERDA</a:t>
            </a:r>
          </a:p>
        </p:txBody>
      </p:sp>
    </p:spTree>
    <p:extLst>
      <p:ext uri="{BB962C8B-B14F-4D97-AF65-F5344CB8AC3E}">
        <p14:creationId xmlns:p14="http://schemas.microsoft.com/office/powerpoint/2010/main" val="4814731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údos_TEXTO_2">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25830D07-C289-6E46-B4BB-DF172AD50ABE}"/>
              </a:ext>
            </a:extLst>
          </p:cNvPr>
          <p:cNvSpPr/>
          <p:nvPr userDrawn="1"/>
        </p:nvSpPr>
        <p:spPr>
          <a:xfrm>
            <a:off x="10326029" y="0"/>
            <a:ext cx="5923623" cy="9144000"/>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07"/>
            <a:endParaRPr lang="pt-BR" sz="2398">
              <a:solidFill>
                <a:srgbClr val="FFFFFF"/>
              </a:solidFill>
            </a:endParaRPr>
          </a:p>
        </p:txBody>
      </p:sp>
      <p:sp>
        <p:nvSpPr>
          <p:cNvPr id="4" name="TextBox 3">
            <a:extLst>
              <a:ext uri="{FF2B5EF4-FFF2-40B4-BE49-F238E27FC236}">
                <a16:creationId xmlns:a16="http://schemas.microsoft.com/office/drawing/2014/main" xmlns="" id="{F9DA676B-C264-CD4F-BBBD-DE4F64B2C380}"/>
              </a:ext>
            </a:extLst>
          </p:cNvPr>
          <p:cNvSpPr txBox="1"/>
          <p:nvPr userDrawn="1"/>
        </p:nvSpPr>
        <p:spPr>
          <a:xfrm>
            <a:off x="14869732" y="471368"/>
            <a:ext cx="479618" cy="338426"/>
          </a:xfrm>
          <a:prstGeom prst="rect">
            <a:avLst/>
          </a:prstGeom>
          <a:noFill/>
        </p:spPr>
        <p:txBody>
          <a:bodyPr wrap="none" rtlCol="0">
            <a:spAutoFit/>
          </a:bodyPr>
          <a:lstStyle/>
          <a:p>
            <a:pPr defTabSz="1218407"/>
            <a:fld id="{8539EBF6-7A4E-2E4A-BB93-53702C3DB360}" type="slidenum">
              <a:rPr lang="pt-BR" sz="1599">
                <a:solidFill>
                  <a:srgbClr val="FFFFFF">
                    <a:alpha val="65000"/>
                  </a:srgbClr>
                </a:solidFill>
                <a:latin typeface="Lato" panose="020F0502020204030203" pitchFamily="34" charset="77"/>
                <a:ea typeface="Arial Narrow" charset="0"/>
                <a:cs typeface="Arial Narrow" charset="0"/>
              </a:rPr>
              <a:pPr defTabSz="1218407"/>
              <a:t>‹nº›</a:t>
            </a:fld>
            <a:endParaRPr lang="pt-BR" sz="1599">
              <a:solidFill>
                <a:srgbClr val="FFFFFF">
                  <a:alpha val="65000"/>
                </a:srgbClr>
              </a:solidFill>
              <a:latin typeface="Lato" panose="020F0502020204030203" pitchFamily="34" charset="77"/>
              <a:ea typeface="Arial Narrow" charset="0"/>
              <a:cs typeface="Arial Narrow" charset="0"/>
            </a:endParaRPr>
          </a:p>
        </p:txBody>
      </p:sp>
      <p:sp>
        <p:nvSpPr>
          <p:cNvPr id="7" name="Text Placeholder 8">
            <a:extLst>
              <a:ext uri="{FF2B5EF4-FFF2-40B4-BE49-F238E27FC236}">
                <a16:creationId xmlns:a16="http://schemas.microsoft.com/office/drawing/2014/main" xmlns="" id="{10F097E9-049E-DC41-B50C-1AD963811FDB}"/>
              </a:ext>
            </a:extLst>
          </p:cNvPr>
          <p:cNvSpPr>
            <a:spLocks noGrp="1"/>
          </p:cNvSpPr>
          <p:nvPr>
            <p:ph type="body" sz="quarter" idx="12" hasCustomPrompt="1"/>
          </p:nvPr>
        </p:nvSpPr>
        <p:spPr>
          <a:xfrm>
            <a:off x="1347736" y="406726"/>
            <a:ext cx="8465337" cy="1265959"/>
          </a:xfrm>
          <a:prstGeom prst="rect">
            <a:avLst/>
          </a:prstGeom>
        </p:spPr>
        <p:txBody>
          <a:bodyPr anchor="t">
            <a:noAutofit/>
          </a:bodyPr>
          <a:lstStyle>
            <a:lvl1pPr marL="0" indent="0" algn="l">
              <a:lnSpc>
                <a:spcPts val="4738"/>
              </a:lnSpc>
              <a:spcBef>
                <a:spcPts val="0"/>
              </a:spcBef>
              <a:buNone/>
              <a:defRPr sz="4198"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MÉDIO OU LONGO EM CAMPO PARA 2 LINHAS</a:t>
            </a:r>
          </a:p>
        </p:txBody>
      </p:sp>
      <p:pic>
        <p:nvPicPr>
          <p:cNvPr id="6" name="Picture 5">
            <a:extLst>
              <a:ext uri="{FF2B5EF4-FFF2-40B4-BE49-F238E27FC236}">
                <a16:creationId xmlns:a16="http://schemas.microsoft.com/office/drawing/2014/main" xmlns="" id="{8DDC0B82-B47C-2341-9AAA-17DC4899A2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362221" y="389937"/>
            <a:ext cx="492188" cy="493136"/>
          </a:xfrm>
          <a:prstGeom prst="rect">
            <a:avLst/>
          </a:prstGeom>
        </p:spPr>
      </p:pic>
      <p:sp>
        <p:nvSpPr>
          <p:cNvPr id="10" name="Text Placeholder 11">
            <a:extLst>
              <a:ext uri="{FF2B5EF4-FFF2-40B4-BE49-F238E27FC236}">
                <a16:creationId xmlns:a16="http://schemas.microsoft.com/office/drawing/2014/main" xmlns="" id="{D4C30565-A36D-B046-B547-CB67776ABD23}"/>
              </a:ext>
            </a:extLst>
          </p:cNvPr>
          <p:cNvSpPr>
            <a:spLocks noGrp="1"/>
          </p:cNvSpPr>
          <p:nvPr>
            <p:ph type="body" sz="quarter" idx="14" hasCustomPrompt="1"/>
          </p:nvPr>
        </p:nvSpPr>
        <p:spPr>
          <a:xfrm>
            <a:off x="1347735" y="2871325"/>
            <a:ext cx="3804128" cy="4990287"/>
          </a:xfrm>
          <a:prstGeom prst="rect">
            <a:avLst/>
          </a:prstGeom>
        </p:spPr>
        <p:txBody>
          <a:bodyPr/>
          <a:lstStyle>
            <a:lvl1pPr marL="0" marR="0" indent="0" algn="just" defTabSz="914034" rtl="0" eaLnBrk="1" fontAlgn="auto" latinLnBrk="0" hangingPunct="1">
              <a:lnSpc>
                <a:spcPts val="2199"/>
              </a:lnSpc>
              <a:spcBef>
                <a:spcPts val="0"/>
              </a:spcBef>
              <a:spcAft>
                <a:spcPts val="0"/>
              </a:spcAft>
              <a:buClrTx/>
              <a:buSzTx/>
              <a:buFont typeface="Arial"/>
              <a:buNone/>
              <a:tabLst/>
              <a:defRPr sz="1599" b="0" i="0">
                <a:solidFill>
                  <a:schemeClr val="tx1"/>
                </a:solidFill>
                <a:latin typeface="Lato" panose="020F0502020204030203" pitchFamily="34" charset="77"/>
              </a:defRPr>
            </a:lvl1pPr>
            <a:lvl2pPr marL="457017" indent="0">
              <a:buNone/>
              <a:defRPr b="0" i="0">
                <a:solidFill>
                  <a:schemeClr val="bg2">
                    <a:lumMod val="50000"/>
                  </a:schemeClr>
                </a:solidFill>
                <a:latin typeface="Lato" panose="020F0502020204030203" pitchFamily="34" charset="77"/>
              </a:defRPr>
            </a:lvl2pPr>
            <a:lvl3pPr marL="914034" indent="0">
              <a:buNone/>
              <a:defRPr b="0" i="0">
                <a:solidFill>
                  <a:schemeClr val="bg2">
                    <a:lumMod val="50000"/>
                  </a:schemeClr>
                </a:solidFill>
                <a:latin typeface="Lato" panose="020F0502020204030203" pitchFamily="34" charset="77"/>
              </a:defRPr>
            </a:lvl3pPr>
            <a:lvl4pPr marL="1371051" indent="0">
              <a:buNone/>
              <a:defRPr b="0" i="0">
                <a:solidFill>
                  <a:schemeClr val="bg2">
                    <a:lumMod val="50000"/>
                  </a:schemeClr>
                </a:solidFill>
                <a:latin typeface="Lato" panose="020F0502020204030203" pitchFamily="34" charset="77"/>
              </a:defRPr>
            </a:lvl4pPr>
            <a:lvl5pPr marL="1828068" indent="0">
              <a:buNone/>
              <a:defRPr b="0" i="0">
                <a:solidFill>
                  <a:schemeClr val="bg2">
                    <a:lumMod val="50000"/>
                  </a:schemeClr>
                </a:solidFill>
                <a:latin typeface="Lato" panose="020F0502020204030203" pitchFamily="34" charset="77"/>
              </a:defRPr>
            </a:lvl5pPr>
          </a:lstStyle>
          <a:p>
            <a:pPr marL="0" marR="0" lvl="0" indent="0" algn="just" defTabSz="914034" rtl="0" eaLnBrk="1" fontAlgn="auto" latinLnBrk="0" hangingPunct="1">
              <a:lnSpc>
                <a:spcPts val="2199"/>
              </a:lnSpc>
              <a:spcBef>
                <a:spcPts val="0"/>
              </a:spcBef>
              <a:spcAft>
                <a:spcPts val="0"/>
              </a:spcAft>
              <a:buClrTx/>
              <a:buSzTx/>
              <a:buFont typeface="Arial"/>
              <a:buNone/>
              <a:tabLst/>
              <a:defRPr/>
            </a:pPr>
            <a:r>
              <a:rPr lang="en-US"/>
              <a:t>Lorem ipsum dolor exerci erat ut quis sit amet, consectetuer adipiscing, sed diam nonummy nibh euismod tincidunt ut laoreet dolore magna aliquam erat volutpat. Ut wisi enim admi veniam, quis nostrud exerci tation ullamcorper. Lorem ipsum dolor sit amet, consectetuer adipiscing, sed diam nonummy nibh euismod tincidunt ut laoreet dolore magna aliquam erat volutpat. Ut wisi enim admi veniam, quis nostrud exerci tation ullamcorper. Lorem ipsum dolor sit amet, consectetuer adipiscing, sed diam nonummy nibh euismod tincidunt ut laoreet dolore magna aliquam erat volutpat. Nirut wisi enim. Ut wisi enim admi veniam, quis dolor lorem magna.</a:t>
            </a:r>
          </a:p>
          <a:p>
            <a:pPr lvl="0"/>
            <a:endParaRPr lang="en-US"/>
          </a:p>
        </p:txBody>
      </p:sp>
      <p:sp>
        <p:nvSpPr>
          <p:cNvPr id="11" name="Text Placeholder 8">
            <a:extLst>
              <a:ext uri="{FF2B5EF4-FFF2-40B4-BE49-F238E27FC236}">
                <a16:creationId xmlns:a16="http://schemas.microsoft.com/office/drawing/2014/main" xmlns="" id="{09A2E2DE-B5E5-404E-A017-1A0582BBB914}"/>
              </a:ext>
            </a:extLst>
          </p:cNvPr>
          <p:cNvSpPr>
            <a:spLocks noGrp="1"/>
          </p:cNvSpPr>
          <p:nvPr>
            <p:ph type="body" sz="quarter" idx="16" hasCustomPrompt="1"/>
          </p:nvPr>
        </p:nvSpPr>
        <p:spPr>
          <a:xfrm>
            <a:off x="1347735" y="2399725"/>
            <a:ext cx="3008696" cy="465144"/>
          </a:xfrm>
          <a:prstGeom prst="rect">
            <a:avLst/>
          </a:prstGeom>
        </p:spPr>
        <p:txBody>
          <a:bodyPr anchor="t">
            <a:noAutofit/>
          </a:bodyPr>
          <a:lstStyle>
            <a:lvl1pPr marL="0" indent="0" algn="l">
              <a:lnSpc>
                <a:spcPct val="100000"/>
              </a:lnSpc>
              <a:spcBef>
                <a:spcPts val="0"/>
              </a:spcBef>
              <a:buNone/>
              <a:defRPr sz="2399"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1</a:t>
            </a:r>
          </a:p>
        </p:txBody>
      </p:sp>
      <p:sp>
        <p:nvSpPr>
          <p:cNvPr id="12" name="Text Placeholder 11">
            <a:extLst>
              <a:ext uri="{FF2B5EF4-FFF2-40B4-BE49-F238E27FC236}">
                <a16:creationId xmlns:a16="http://schemas.microsoft.com/office/drawing/2014/main" xmlns="" id="{99A741B6-47C6-6F4C-891A-FAB563B31AB7}"/>
              </a:ext>
            </a:extLst>
          </p:cNvPr>
          <p:cNvSpPr>
            <a:spLocks noGrp="1"/>
          </p:cNvSpPr>
          <p:nvPr>
            <p:ph type="body" sz="quarter" idx="17" hasCustomPrompt="1"/>
          </p:nvPr>
        </p:nvSpPr>
        <p:spPr>
          <a:xfrm>
            <a:off x="5782226" y="2871325"/>
            <a:ext cx="3804128" cy="4990287"/>
          </a:xfrm>
          <a:prstGeom prst="rect">
            <a:avLst/>
          </a:prstGeom>
        </p:spPr>
        <p:txBody>
          <a:bodyPr/>
          <a:lstStyle>
            <a:lvl1pPr marL="0" marR="0" indent="0" algn="just" defTabSz="914034" rtl="0" eaLnBrk="1" fontAlgn="auto" latinLnBrk="0" hangingPunct="1">
              <a:lnSpc>
                <a:spcPts val="2199"/>
              </a:lnSpc>
              <a:spcBef>
                <a:spcPts val="0"/>
              </a:spcBef>
              <a:spcAft>
                <a:spcPts val="0"/>
              </a:spcAft>
              <a:buClrTx/>
              <a:buSzTx/>
              <a:buFont typeface="Arial"/>
              <a:buNone/>
              <a:tabLst/>
              <a:defRPr sz="1599" b="0" i="0">
                <a:solidFill>
                  <a:schemeClr val="tx1"/>
                </a:solidFill>
                <a:latin typeface="Lato" panose="020F0502020204030203" pitchFamily="34" charset="77"/>
              </a:defRPr>
            </a:lvl1pPr>
            <a:lvl2pPr marL="457017" indent="0">
              <a:buNone/>
              <a:defRPr b="0" i="0">
                <a:solidFill>
                  <a:schemeClr val="bg2">
                    <a:lumMod val="50000"/>
                  </a:schemeClr>
                </a:solidFill>
                <a:latin typeface="Lato" panose="020F0502020204030203" pitchFamily="34" charset="77"/>
              </a:defRPr>
            </a:lvl2pPr>
            <a:lvl3pPr marL="914034" indent="0">
              <a:buNone/>
              <a:defRPr b="0" i="0">
                <a:solidFill>
                  <a:schemeClr val="bg2">
                    <a:lumMod val="50000"/>
                  </a:schemeClr>
                </a:solidFill>
                <a:latin typeface="Lato" panose="020F0502020204030203" pitchFamily="34" charset="77"/>
              </a:defRPr>
            </a:lvl3pPr>
            <a:lvl4pPr marL="1371051" indent="0">
              <a:buNone/>
              <a:defRPr b="0" i="0">
                <a:solidFill>
                  <a:schemeClr val="bg2">
                    <a:lumMod val="50000"/>
                  </a:schemeClr>
                </a:solidFill>
                <a:latin typeface="Lato" panose="020F0502020204030203" pitchFamily="34" charset="77"/>
              </a:defRPr>
            </a:lvl4pPr>
            <a:lvl5pPr marL="1828068" indent="0">
              <a:buNone/>
              <a:defRPr b="0" i="0">
                <a:solidFill>
                  <a:schemeClr val="bg2">
                    <a:lumMod val="50000"/>
                  </a:schemeClr>
                </a:solidFill>
                <a:latin typeface="Lato" panose="020F0502020204030203" pitchFamily="34" charset="77"/>
              </a:defRPr>
            </a:lvl5pPr>
          </a:lstStyle>
          <a:p>
            <a:pPr marL="0" marR="0" lvl="0" indent="0" algn="just" defTabSz="914034" rtl="0" eaLnBrk="1" fontAlgn="auto" latinLnBrk="0" hangingPunct="1">
              <a:lnSpc>
                <a:spcPts val="2199"/>
              </a:lnSpc>
              <a:spcBef>
                <a:spcPts val="0"/>
              </a:spcBef>
              <a:spcAft>
                <a:spcPts val="0"/>
              </a:spcAft>
              <a:buClrTx/>
              <a:buSzTx/>
              <a:buFont typeface="Arial"/>
              <a:buNone/>
              <a:tabLst/>
              <a:defRPr/>
            </a:pPr>
            <a:r>
              <a:rPr lang="en-US"/>
              <a:t>Lorem ipsum dolor exerci erat ut quis sit amet, consectetuer adipiscing, sed diam nonummy nibh euismod tincidunt ut laoreet dolore magna aliquam erat volutpat. Ut wisi enim admi veniam, quis nostrud exerci tation ullamcorper. Lorem ipsum dolor sit amet, consectetuer adipiscing, sed diam nonummy nibh euismod tincidunt ut laoreet dolore magna aliquam erat volutpat. Ut wisi enim admi veniam, quis nostrud exerci tation ullamcorper. Lorem ipsum dolor sit amet, consectetuer adipiscing, sed diam nonummy nibh euismod tincidunt ut laoreet dolore magna aliquam erat volutpat. Nirut wisi enim. Ut wisi enim admi veniam, quis dolor lorem magna.</a:t>
            </a:r>
          </a:p>
          <a:p>
            <a:pPr lvl="0"/>
            <a:endParaRPr lang="en-US"/>
          </a:p>
        </p:txBody>
      </p:sp>
      <p:sp>
        <p:nvSpPr>
          <p:cNvPr id="13" name="Text Placeholder 8">
            <a:extLst>
              <a:ext uri="{FF2B5EF4-FFF2-40B4-BE49-F238E27FC236}">
                <a16:creationId xmlns:a16="http://schemas.microsoft.com/office/drawing/2014/main" xmlns="" id="{8D4DB69A-A5F0-654D-974C-8B315146A166}"/>
              </a:ext>
            </a:extLst>
          </p:cNvPr>
          <p:cNvSpPr>
            <a:spLocks noGrp="1"/>
          </p:cNvSpPr>
          <p:nvPr>
            <p:ph type="body" sz="quarter" idx="18" hasCustomPrompt="1"/>
          </p:nvPr>
        </p:nvSpPr>
        <p:spPr>
          <a:xfrm>
            <a:off x="5782226" y="2399725"/>
            <a:ext cx="3008696" cy="465144"/>
          </a:xfrm>
          <a:prstGeom prst="rect">
            <a:avLst/>
          </a:prstGeom>
        </p:spPr>
        <p:txBody>
          <a:bodyPr anchor="t">
            <a:noAutofit/>
          </a:bodyPr>
          <a:lstStyle>
            <a:lvl1pPr marL="0" indent="0" algn="l">
              <a:lnSpc>
                <a:spcPct val="100000"/>
              </a:lnSpc>
              <a:spcBef>
                <a:spcPts val="0"/>
              </a:spcBef>
              <a:buNone/>
              <a:defRPr sz="2399"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2</a:t>
            </a:r>
          </a:p>
        </p:txBody>
      </p:sp>
      <p:sp>
        <p:nvSpPr>
          <p:cNvPr id="16" name="Text Placeholder 11">
            <a:extLst>
              <a:ext uri="{FF2B5EF4-FFF2-40B4-BE49-F238E27FC236}">
                <a16:creationId xmlns:a16="http://schemas.microsoft.com/office/drawing/2014/main" xmlns="" id="{96482893-9F38-334D-9210-CFE49BD811F0}"/>
              </a:ext>
            </a:extLst>
          </p:cNvPr>
          <p:cNvSpPr>
            <a:spLocks noGrp="1"/>
          </p:cNvSpPr>
          <p:nvPr>
            <p:ph type="body" sz="quarter" idx="13" hasCustomPrompt="1"/>
          </p:nvPr>
        </p:nvSpPr>
        <p:spPr>
          <a:xfrm>
            <a:off x="11381702" y="2761131"/>
            <a:ext cx="4174251" cy="4540567"/>
          </a:xfrm>
          <a:prstGeom prst="rect">
            <a:avLst/>
          </a:prstGeom>
        </p:spPr>
        <p:txBody>
          <a:bodyPr anchor="ctr"/>
          <a:lstStyle>
            <a:lvl1pPr marL="0" indent="0">
              <a:lnSpc>
                <a:spcPts val="3199"/>
              </a:lnSpc>
              <a:spcBef>
                <a:spcPts val="0"/>
              </a:spcBef>
              <a:buNone/>
              <a:defRPr sz="2399" b="1" i="0">
                <a:solidFill>
                  <a:schemeClr val="bg1"/>
                </a:solidFill>
                <a:latin typeface="Lato" panose="020F0502020204030203" pitchFamily="34" charset="77"/>
              </a:defRPr>
            </a:lvl1pPr>
            <a:lvl2pPr marL="457017" indent="0">
              <a:buNone/>
              <a:defRPr b="0" i="0">
                <a:solidFill>
                  <a:schemeClr val="bg2">
                    <a:lumMod val="50000"/>
                  </a:schemeClr>
                </a:solidFill>
                <a:latin typeface="Lato" panose="020F0502020204030203" pitchFamily="34" charset="77"/>
              </a:defRPr>
            </a:lvl2pPr>
            <a:lvl3pPr marL="914034" indent="0">
              <a:buNone/>
              <a:defRPr b="0" i="0">
                <a:solidFill>
                  <a:schemeClr val="bg2">
                    <a:lumMod val="50000"/>
                  </a:schemeClr>
                </a:solidFill>
                <a:latin typeface="Lato" panose="020F0502020204030203" pitchFamily="34" charset="77"/>
              </a:defRPr>
            </a:lvl3pPr>
            <a:lvl4pPr marL="1371051" indent="0">
              <a:buNone/>
              <a:defRPr b="0" i="0">
                <a:solidFill>
                  <a:schemeClr val="bg2">
                    <a:lumMod val="50000"/>
                  </a:schemeClr>
                </a:solidFill>
                <a:latin typeface="Lato" panose="020F0502020204030203" pitchFamily="34" charset="77"/>
              </a:defRPr>
            </a:lvl4pPr>
            <a:lvl5pPr marL="1828068" indent="0">
              <a:buNone/>
              <a:defRPr b="0" i="0">
                <a:solidFill>
                  <a:schemeClr val="bg2">
                    <a:lumMod val="50000"/>
                  </a:schemeClr>
                </a:solidFill>
                <a:latin typeface="Lato" panose="020F0502020204030203" pitchFamily="34" charset="77"/>
              </a:defRPr>
            </a:lvl5pPr>
          </a:lstStyle>
          <a:p>
            <a:pPr lvl="0"/>
            <a:r>
              <a:rPr lang="en-US"/>
              <a:t>Lorem ipsum dolor sit amet, consect adipiscing elit, si diam nonummy del nibh euismod tincidunt ut laoreet dolore magna aliquam erat volutpat. Ut wisi enim ad minim veniam, quis nostrud exerci tation ullamco perv suscipit lobortis nisl. Lorem ipsum dolor sit amet, sit amet consectetue adipiscing erat.</a:t>
            </a:r>
          </a:p>
        </p:txBody>
      </p:sp>
    </p:spTree>
    <p:extLst>
      <p:ext uri="{BB962C8B-B14F-4D97-AF65-F5344CB8AC3E}">
        <p14:creationId xmlns:p14="http://schemas.microsoft.com/office/powerpoint/2010/main" val="329527322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0B68F748-D6B4-F642-BAEF-0C3D7FD07D20}"/>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2">
                    <a:alpha val="65000"/>
                  </a:schemeClr>
                </a:solidFill>
                <a:latin typeface="Lato" panose="020F0502020204030203" pitchFamily="34" charset="77"/>
                <a:ea typeface="Arial Narrow" charset="0"/>
                <a:cs typeface="Arial Narrow" charset="0"/>
              </a:rPr>
              <a:pPr/>
              <a:t>‹nº›</a:t>
            </a:fld>
            <a:endParaRPr lang="pt-BR" sz="1600" b="0" i="0">
              <a:solidFill>
                <a:schemeClr val="bg2">
                  <a:alpha val="65000"/>
                </a:schemeClr>
              </a:solidFill>
              <a:latin typeface="Lato" panose="020F0502020204030203" pitchFamily="34" charset="77"/>
              <a:ea typeface="Arial Narrow" charset="0"/>
              <a:cs typeface="Arial Narrow" charset="0"/>
            </a:endParaRPr>
          </a:p>
        </p:txBody>
      </p:sp>
      <p:sp>
        <p:nvSpPr>
          <p:cNvPr id="52" name="Text Placeholder 8">
            <a:extLst>
              <a:ext uri="{FF2B5EF4-FFF2-40B4-BE49-F238E27FC236}">
                <a16:creationId xmlns="" xmlns:a16="http://schemas.microsoft.com/office/drawing/2014/main" id="{3D326783-E9D0-554C-B450-7FAF409D36BA}"/>
              </a:ext>
            </a:extLst>
          </p:cNvPr>
          <p:cNvSpPr>
            <a:spLocks noGrp="1"/>
          </p:cNvSpPr>
          <p:nvPr>
            <p:ph type="body" sz="quarter" idx="18" hasCustomPrompt="1"/>
          </p:nvPr>
        </p:nvSpPr>
        <p:spPr>
          <a:xfrm>
            <a:off x="8423685" y="1607796"/>
            <a:ext cx="6235756" cy="336071"/>
          </a:xfrm>
          <a:prstGeom prst="rect">
            <a:avLst/>
          </a:prstGeom>
        </p:spPr>
        <p:txBody>
          <a:bodyPr anchor="ctr">
            <a:noAutofit/>
          </a:bodyPr>
          <a:lstStyle>
            <a:lvl1pPr marL="0" indent="0" algn="l">
              <a:lnSpc>
                <a:spcPct val="100000"/>
              </a:lnSpc>
              <a:buNone/>
              <a:defRPr sz="26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Título</a:t>
            </a:r>
          </a:p>
        </p:txBody>
      </p:sp>
      <p:sp>
        <p:nvSpPr>
          <p:cNvPr id="12" name="Text Placeholder 8">
            <a:extLst>
              <a:ext uri="{FF2B5EF4-FFF2-40B4-BE49-F238E27FC236}">
                <a16:creationId xmlns="" xmlns:a16="http://schemas.microsoft.com/office/drawing/2014/main" id="{8FC52497-DE13-2840-BB29-FBC82699036E}"/>
              </a:ext>
            </a:extLst>
          </p:cNvPr>
          <p:cNvSpPr>
            <a:spLocks noGrp="1"/>
          </p:cNvSpPr>
          <p:nvPr>
            <p:ph type="body" sz="quarter" idx="12" hasCustomPrompt="1"/>
          </p:nvPr>
        </p:nvSpPr>
        <p:spPr>
          <a:xfrm>
            <a:off x="1556757" y="406724"/>
            <a:ext cx="13136137" cy="507676"/>
          </a:xfrm>
          <a:prstGeom prst="rect">
            <a:avLst/>
          </a:prstGeom>
        </p:spPr>
        <p:txBody>
          <a:bodyPr anchor="ctr">
            <a:noAutofit/>
          </a:bodyPr>
          <a:lstStyle>
            <a:lvl1pPr marL="0" indent="0" algn="ctr">
              <a:lnSpc>
                <a:spcPct val="100000"/>
              </a:lnSpc>
              <a:spcBef>
                <a:spcPts val="0"/>
              </a:spcBef>
              <a:buNone/>
              <a:defRPr sz="40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AGENDA</a:t>
            </a:r>
          </a:p>
        </p:txBody>
      </p:sp>
      <p:pic>
        <p:nvPicPr>
          <p:cNvPr id="18" name="Picture 17">
            <a:extLst>
              <a:ext uri="{FF2B5EF4-FFF2-40B4-BE49-F238E27FC236}">
                <a16:creationId xmlns="" xmlns:a16="http://schemas.microsoft.com/office/drawing/2014/main" id="{6C3C81CC-A42B-1848-94F6-F2AACD4563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59811" y="244894"/>
            <a:ext cx="567237" cy="669506"/>
          </a:xfrm>
          <a:prstGeom prst="rect">
            <a:avLst/>
          </a:prstGeom>
        </p:spPr>
      </p:pic>
      <p:sp>
        <p:nvSpPr>
          <p:cNvPr id="48" name="Text Placeholder 8">
            <a:extLst>
              <a:ext uri="{FF2B5EF4-FFF2-40B4-BE49-F238E27FC236}">
                <a16:creationId xmlns="" xmlns:a16="http://schemas.microsoft.com/office/drawing/2014/main" id="{3F928FB0-EA3B-9D42-AE5C-127F60DD766B}"/>
              </a:ext>
            </a:extLst>
          </p:cNvPr>
          <p:cNvSpPr>
            <a:spLocks noGrp="1"/>
          </p:cNvSpPr>
          <p:nvPr>
            <p:ph type="body" sz="quarter" idx="19" hasCustomPrompt="1"/>
          </p:nvPr>
        </p:nvSpPr>
        <p:spPr>
          <a:xfrm>
            <a:off x="8423685" y="3269880"/>
            <a:ext cx="6235756" cy="336071"/>
          </a:xfrm>
          <a:prstGeom prst="rect">
            <a:avLst/>
          </a:prstGeom>
        </p:spPr>
        <p:txBody>
          <a:bodyPr anchor="ctr">
            <a:noAutofit/>
          </a:bodyPr>
          <a:lstStyle>
            <a:lvl1pPr marL="0" indent="0" algn="l">
              <a:lnSpc>
                <a:spcPct val="100000"/>
              </a:lnSpc>
              <a:buNone/>
              <a:defRPr sz="26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Título</a:t>
            </a:r>
          </a:p>
        </p:txBody>
      </p:sp>
      <p:sp>
        <p:nvSpPr>
          <p:cNvPr id="49" name="Text Placeholder 8">
            <a:extLst>
              <a:ext uri="{FF2B5EF4-FFF2-40B4-BE49-F238E27FC236}">
                <a16:creationId xmlns="" xmlns:a16="http://schemas.microsoft.com/office/drawing/2014/main" id="{F63AB525-ECC7-8946-A11A-B5A5CB271B33}"/>
              </a:ext>
            </a:extLst>
          </p:cNvPr>
          <p:cNvSpPr>
            <a:spLocks noGrp="1"/>
          </p:cNvSpPr>
          <p:nvPr>
            <p:ph type="body" sz="quarter" idx="20" hasCustomPrompt="1"/>
          </p:nvPr>
        </p:nvSpPr>
        <p:spPr>
          <a:xfrm>
            <a:off x="8423685" y="4931964"/>
            <a:ext cx="6235756" cy="336071"/>
          </a:xfrm>
          <a:prstGeom prst="rect">
            <a:avLst/>
          </a:prstGeom>
        </p:spPr>
        <p:txBody>
          <a:bodyPr anchor="ctr">
            <a:noAutofit/>
          </a:bodyPr>
          <a:lstStyle>
            <a:lvl1pPr marL="0" indent="0" algn="l">
              <a:lnSpc>
                <a:spcPct val="100000"/>
              </a:lnSpc>
              <a:buNone/>
              <a:defRPr sz="26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Título</a:t>
            </a:r>
          </a:p>
        </p:txBody>
      </p:sp>
      <p:sp>
        <p:nvSpPr>
          <p:cNvPr id="56" name="Text Placeholder 8">
            <a:extLst>
              <a:ext uri="{FF2B5EF4-FFF2-40B4-BE49-F238E27FC236}">
                <a16:creationId xmlns="" xmlns:a16="http://schemas.microsoft.com/office/drawing/2014/main" id="{0F8EECC6-17BF-B649-94B5-E03777920E23}"/>
              </a:ext>
            </a:extLst>
          </p:cNvPr>
          <p:cNvSpPr>
            <a:spLocks noGrp="1"/>
          </p:cNvSpPr>
          <p:nvPr>
            <p:ph type="body" sz="quarter" idx="21" hasCustomPrompt="1"/>
          </p:nvPr>
        </p:nvSpPr>
        <p:spPr>
          <a:xfrm>
            <a:off x="8423685" y="6594048"/>
            <a:ext cx="6235756" cy="336071"/>
          </a:xfrm>
          <a:prstGeom prst="rect">
            <a:avLst/>
          </a:prstGeom>
        </p:spPr>
        <p:txBody>
          <a:bodyPr anchor="ctr">
            <a:noAutofit/>
          </a:bodyPr>
          <a:lstStyle>
            <a:lvl1pPr marL="0" indent="0" algn="l">
              <a:lnSpc>
                <a:spcPct val="100000"/>
              </a:lnSpc>
              <a:buNone/>
              <a:defRPr sz="26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Título</a:t>
            </a:r>
          </a:p>
        </p:txBody>
      </p:sp>
      <p:sp>
        <p:nvSpPr>
          <p:cNvPr id="57" name="Text Placeholder 8">
            <a:extLst>
              <a:ext uri="{FF2B5EF4-FFF2-40B4-BE49-F238E27FC236}">
                <a16:creationId xmlns="" xmlns:a16="http://schemas.microsoft.com/office/drawing/2014/main" id="{5C918649-9F8D-8B46-9F64-9F4DBFB9A08D}"/>
              </a:ext>
            </a:extLst>
          </p:cNvPr>
          <p:cNvSpPr>
            <a:spLocks noGrp="1"/>
          </p:cNvSpPr>
          <p:nvPr>
            <p:ph type="body" sz="quarter" idx="22" hasCustomPrompt="1"/>
          </p:nvPr>
        </p:nvSpPr>
        <p:spPr>
          <a:xfrm>
            <a:off x="8423685" y="8256134"/>
            <a:ext cx="6235756" cy="336071"/>
          </a:xfrm>
          <a:prstGeom prst="rect">
            <a:avLst/>
          </a:prstGeom>
        </p:spPr>
        <p:txBody>
          <a:bodyPr anchor="ctr">
            <a:noAutofit/>
          </a:bodyPr>
          <a:lstStyle>
            <a:lvl1pPr marL="0" indent="0" algn="l">
              <a:lnSpc>
                <a:spcPct val="100000"/>
              </a:lnSpc>
              <a:buNone/>
              <a:defRPr sz="26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Título</a:t>
            </a:r>
          </a:p>
        </p:txBody>
      </p:sp>
      <p:sp>
        <p:nvSpPr>
          <p:cNvPr id="58" name="Text Placeholder 8">
            <a:extLst>
              <a:ext uri="{FF2B5EF4-FFF2-40B4-BE49-F238E27FC236}">
                <a16:creationId xmlns="" xmlns:a16="http://schemas.microsoft.com/office/drawing/2014/main" id="{429966DA-E380-3F4F-86B0-4FB7F156683B}"/>
              </a:ext>
            </a:extLst>
          </p:cNvPr>
          <p:cNvSpPr>
            <a:spLocks noGrp="1"/>
          </p:cNvSpPr>
          <p:nvPr>
            <p:ph type="body" sz="quarter" idx="23" hasCustomPrompt="1"/>
          </p:nvPr>
        </p:nvSpPr>
        <p:spPr>
          <a:xfrm>
            <a:off x="1578057" y="2433047"/>
            <a:ext cx="6235756" cy="336071"/>
          </a:xfrm>
          <a:prstGeom prst="rect">
            <a:avLst/>
          </a:prstGeom>
        </p:spPr>
        <p:txBody>
          <a:bodyPr anchor="ctr">
            <a:noAutofit/>
          </a:bodyPr>
          <a:lstStyle>
            <a:lvl1pPr marL="0" indent="0" algn="r">
              <a:lnSpc>
                <a:spcPct val="100000"/>
              </a:lnSpc>
              <a:buNone/>
              <a:defRPr sz="26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Título</a:t>
            </a:r>
          </a:p>
        </p:txBody>
      </p:sp>
      <p:sp>
        <p:nvSpPr>
          <p:cNvPr id="59" name="Text Placeholder 8">
            <a:extLst>
              <a:ext uri="{FF2B5EF4-FFF2-40B4-BE49-F238E27FC236}">
                <a16:creationId xmlns="" xmlns:a16="http://schemas.microsoft.com/office/drawing/2014/main" id="{4711186C-5785-9545-AE24-94B8851544F3}"/>
              </a:ext>
            </a:extLst>
          </p:cNvPr>
          <p:cNvSpPr>
            <a:spLocks noGrp="1"/>
          </p:cNvSpPr>
          <p:nvPr>
            <p:ph type="body" sz="quarter" idx="24" hasCustomPrompt="1"/>
          </p:nvPr>
        </p:nvSpPr>
        <p:spPr>
          <a:xfrm>
            <a:off x="1578057" y="4095131"/>
            <a:ext cx="6235756" cy="336071"/>
          </a:xfrm>
          <a:prstGeom prst="rect">
            <a:avLst/>
          </a:prstGeom>
        </p:spPr>
        <p:txBody>
          <a:bodyPr anchor="ctr">
            <a:noAutofit/>
          </a:bodyPr>
          <a:lstStyle>
            <a:lvl1pPr marL="0" indent="0" algn="r">
              <a:lnSpc>
                <a:spcPct val="100000"/>
              </a:lnSpc>
              <a:buNone/>
              <a:defRPr sz="26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Título</a:t>
            </a:r>
          </a:p>
        </p:txBody>
      </p:sp>
      <p:sp>
        <p:nvSpPr>
          <p:cNvPr id="60" name="Text Placeholder 8">
            <a:extLst>
              <a:ext uri="{FF2B5EF4-FFF2-40B4-BE49-F238E27FC236}">
                <a16:creationId xmlns="" xmlns:a16="http://schemas.microsoft.com/office/drawing/2014/main" id="{CDE5F330-7AA2-8042-9B82-26A7405CD29A}"/>
              </a:ext>
            </a:extLst>
          </p:cNvPr>
          <p:cNvSpPr>
            <a:spLocks noGrp="1"/>
          </p:cNvSpPr>
          <p:nvPr>
            <p:ph type="body" sz="quarter" idx="25" hasCustomPrompt="1"/>
          </p:nvPr>
        </p:nvSpPr>
        <p:spPr>
          <a:xfrm>
            <a:off x="1578057" y="5757215"/>
            <a:ext cx="6235756" cy="336071"/>
          </a:xfrm>
          <a:prstGeom prst="rect">
            <a:avLst/>
          </a:prstGeom>
        </p:spPr>
        <p:txBody>
          <a:bodyPr anchor="ctr">
            <a:noAutofit/>
          </a:bodyPr>
          <a:lstStyle>
            <a:lvl1pPr marL="0" indent="0" algn="r">
              <a:lnSpc>
                <a:spcPct val="100000"/>
              </a:lnSpc>
              <a:buNone/>
              <a:defRPr sz="26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Título</a:t>
            </a:r>
          </a:p>
        </p:txBody>
      </p:sp>
      <p:sp>
        <p:nvSpPr>
          <p:cNvPr id="61" name="Text Placeholder 8">
            <a:extLst>
              <a:ext uri="{FF2B5EF4-FFF2-40B4-BE49-F238E27FC236}">
                <a16:creationId xmlns="" xmlns:a16="http://schemas.microsoft.com/office/drawing/2014/main" id="{76572783-913E-2C4E-940A-165CA7BB3295}"/>
              </a:ext>
            </a:extLst>
          </p:cNvPr>
          <p:cNvSpPr>
            <a:spLocks noGrp="1"/>
          </p:cNvSpPr>
          <p:nvPr>
            <p:ph type="body" sz="quarter" idx="26" hasCustomPrompt="1"/>
          </p:nvPr>
        </p:nvSpPr>
        <p:spPr>
          <a:xfrm>
            <a:off x="1578057" y="7419299"/>
            <a:ext cx="6235756" cy="336071"/>
          </a:xfrm>
          <a:prstGeom prst="rect">
            <a:avLst/>
          </a:prstGeom>
        </p:spPr>
        <p:txBody>
          <a:bodyPr anchor="ctr">
            <a:noAutofit/>
          </a:bodyPr>
          <a:lstStyle>
            <a:lvl1pPr marL="0" indent="0" algn="r">
              <a:lnSpc>
                <a:spcPct val="100000"/>
              </a:lnSpc>
              <a:buNone/>
              <a:defRPr sz="26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Título</a:t>
            </a:r>
          </a:p>
        </p:txBody>
      </p:sp>
      <p:sp>
        <p:nvSpPr>
          <p:cNvPr id="44" name="Text Placeholder 8">
            <a:extLst>
              <a:ext uri="{FF2B5EF4-FFF2-40B4-BE49-F238E27FC236}">
                <a16:creationId xmlns="" xmlns:a16="http://schemas.microsoft.com/office/drawing/2014/main" id="{DEB4763D-C718-7046-B7E1-610C974029D0}"/>
              </a:ext>
            </a:extLst>
          </p:cNvPr>
          <p:cNvSpPr>
            <a:spLocks noGrp="1"/>
          </p:cNvSpPr>
          <p:nvPr>
            <p:ph type="body" sz="quarter" idx="27" hasCustomPrompt="1"/>
          </p:nvPr>
        </p:nvSpPr>
        <p:spPr>
          <a:xfrm>
            <a:off x="7848260" y="1607796"/>
            <a:ext cx="556270" cy="336071"/>
          </a:xfrm>
          <a:prstGeom prst="rect">
            <a:avLst/>
          </a:prstGeom>
        </p:spPr>
        <p:txBody>
          <a:bodyPr anchor="ctr">
            <a:noAutofit/>
          </a:bodyPr>
          <a:lstStyle>
            <a:lvl1pPr marL="0" indent="0" algn="ctr">
              <a:lnSpc>
                <a:spcPct val="100000"/>
              </a:lnSpc>
              <a:buNone/>
              <a:defRPr sz="11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I</a:t>
            </a:r>
          </a:p>
        </p:txBody>
      </p:sp>
      <p:sp>
        <p:nvSpPr>
          <p:cNvPr id="45" name="Text Placeholder 8">
            <a:extLst>
              <a:ext uri="{FF2B5EF4-FFF2-40B4-BE49-F238E27FC236}">
                <a16:creationId xmlns="" xmlns:a16="http://schemas.microsoft.com/office/drawing/2014/main" id="{F2A0CDFC-8C43-6A45-93BD-E97ABC3F7429}"/>
              </a:ext>
            </a:extLst>
          </p:cNvPr>
          <p:cNvSpPr>
            <a:spLocks noGrp="1"/>
          </p:cNvSpPr>
          <p:nvPr>
            <p:ph type="body" sz="quarter" idx="28" hasCustomPrompt="1"/>
          </p:nvPr>
        </p:nvSpPr>
        <p:spPr>
          <a:xfrm>
            <a:off x="7816457" y="2433047"/>
            <a:ext cx="588072" cy="336071"/>
          </a:xfrm>
          <a:prstGeom prst="rect">
            <a:avLst/>
          </a:prstGeom>
        </p:spPr>
        <p:txBody>
          <a:bodyPr anchor="ctr">
            <a:noAutofit/>
          </a:bodyPr>
          <a:lstStyle>
            <a:lvl1pPr marL="0" indent="0" algn="ctr">
              <a:lnSpc>
                <a:spcPct val="100000"/>
              </a:lnSpc>
              <a:buNone/>
              <a:defRPr sz="11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II</a:t>
            </a:r>
          </a:p>
        </p:txBody>
      </p:sp>
      <p:sp>
        <p:nvSpPr>
          <p:cNvPr id="46" name="Text Placeholder 8">
            <a:extLst>
              <a:ext uri="{FF2B5EF4-FFF2-40B4-BE49-F238E27FC236}">
                <a16:creationId xmlns="" xmlns:a16="http://schemas.microsoft.com/office/drawing/2014/main" id="{671E6FFC-5447-0048-934D-DD3D22052A23}"/>
              </a:ext>
            </a:extLst>
          </p:cNvPr>
          <p:cNvSpPr>
            <a:spLocks noGrp="1"/>
          </p:cNvSpPr>
          <p:nvPr>
            <p:ph type="body" sz="quarter" idx="29" hasCustomPrompt="1"/>
          </p:nvPr>
        </p:nvSpPr>
        <p:spPr>
          <a:xfrm>
            <a:off x="7816457" y="3269880"/>
            <a:ext cx="588072" cy="336071"/>
          </a:xfrm>
          <a:prstGeom prst="rect">
            <a:avLst/>
          </a:prstGeom>
        </p:spPr>
        <p:txBody>
          <a:bodyPr anchor="ctr">
            <a:noAutofit/>
          </a:bodyPr>
          <a:lstStyle>
            <a:lvl1pPr marL="0" indent="0" algn="ctr">
              <a:lnSpc>
                <a:spcPct val="100000"/>
              </a:lnSpc>
              <a:buNone/>
              <a:defRPr sz="11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III</a:t>
            </a:r>
          </a:p>
        </p:txBody>
      </p:sp>
      <p:sp>
        <p:nvSpPr>
          <p:cNvPr id="47" name="Text Placeholder 8">
            <a:extLst>
              <a:ext uri="{FF2B5EF4-FFF2-40B4-BE49-F238E27FC236}">
                <a16:creationId xmlns="" xmlns:a16="http://schemas.microsoft.com/office/drawing/2014/main" id="{3F54B08B-39D8-B943-BE9D-6D9B52972352}"/>
              </a:ext>
            </a:extLst>
          </p:cNvPr>
          <p:cNvSpPr>
            <a:spLocks noGrp="1"/>
          </p:cNvSpPr>
          <p:nvPr>
            <p:ph type="body" sz="quarter" idx="30" hasCustomPrompt="1"/>
          </p:nvPr>
        </p:nvSpPr>
        <p:spPr>
          <a:xfrm>
            <a:off x="7816457" y="4095131"/>
            <a:ext cx="588072" cy="336071"/>
          </a:xfrm>
          <a:prstGeom prst="rect">
            <a:avLst/>
          </a:prstGeom>
        </p:spPr>
        <p:txBody>
          <a:bodyPr anchor="ctr">
            <a:noAutofit/>
          </a:bodyPr>
          <a:lstStyle>
            <a:lvl1pPr marL="0" indent="0" algn="ctr">
              <a:lnSpc>
                <a:spcPct val="100000"/>
              </a:lnSpc>
              <a:buNone/>
              <a:defRPr sz="11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IV</a:t>
            </a:r>
          </a:p>
        </p:txBody>
      </p:sp>
      <p:sp>
        <p:nvSpPr>
          <p:cNvPr id="50" name="Text Placeholder 8">
            <a:extLst>
              <a:ext uri="{FF2B5EF4-FFF2-40B4-BE49-F238E27FC236}">
                <a16:creationId xmlns="" xmlns:a16="http://schemas.microsoft.com/office/drawing/2014/main" id="{E0608F95-9095-2B4C-8012-7F7F7C1AAC07}"/>
              </a:ext>
            </a:extLst>
          </p:cNvPr>
          <p:cNvSpPr>
            <a:spLocks noGrp="1"/>
          </p:cNvSpPr>
          <p:nvPr>
            <p:ph type="body" sz="quarter" idx="31" hasCustomPrompt="1"/>
          </p:nvPr>
        </p:nvSpPr>
        <p:spPr>
          <a:xfrm>
            <a:off x="7840309" y="4931964"/>
            <a:ext cx="583375" cy="336071"/>
          </a:xfrm>
          <a:prstGeom prst="rect">
            <a:avLst/>
          </a:prstGeom>
        </p:spPr>
        <p:txBody>
          <a:bodyPr anchor="ctr">
            <a:noAutofit/>
          </a:bodyPr>
          <a:lstStyle>
            <a:lvl1pPr marL="0" indent="0" algn="ctr">
              <a:lnSpc>
                <a:spcPct val="100000"/>
              </a:lnSpc>
              <a:buNone/>
              <a:defRPr sz="11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V</a:t>
            </a:r>
          </a:p>
        </p:txBody>
      </p:sp>
      <p:sp>
        <p:nvSpPr>
          <p:cNvPr id="51" name="Text Placeholder 8">
            <a:extLst>
              <a:ext uri="{FF2B5EF4-FFF2-40B4-BE49-F238E27FC236}">
                <a16:creationId xmlns="" xmlns:a16="http://schemas.microsoft.com/office/drawing/2014/main" id="{89A567F4-33A6-BA43-A720-E5CBF9EEE1BC}"/>
              </a:ext>
            </a:extLst>
          </p:cNvPr>
          <p:cNvSpPr>
            <a:spLocks noGrp="1"/>
          </p:cNvSpPr>
          <p:nvPr>
            <p:ph type="body" sz="quarter" idx="32" hasCustomPrompt="1"/>
          </p:nvPr>
        </p:nvSpPr>
        <p:spPr>
          <a:xfrm>
            <a:off x="7816457" y="5757215"/>
            <a:ext cx="588071" cy="336071"/>
          </a:xfrm>
          <a:prstGeom prst="rect">
            <a:avLst/>
          </a:prstGeom>
        </p:spPr>
        <p:txBody>
          <a:bodyPr anchor="ctr">
            <a:noAutofit/>
          </a:bodyPr>
          <a:lstStyle>
            <a:lvl1pPr marL="0" indent="0" algn="ctr">
              <a:lnSpc>
                <a:spcPct val="100000"/>
              </a:lnSpc>
              <a:buNone/>
              <a:defRPr sz="11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VI</a:t>
            </a:r>
          </a:p>
        </p:txBody>
      </p:sp>
      <p:sp>
        <p:nvSpPr>
          <p:cNvPr id="53" name="Text Placeholder 8">
            <a:extLst>
              <a:ext uri="{FF2B5EF4-FFF2-40B4-BE49-F238E27FC236}">
                <a16:creationId xmlns="" xmlns:a16="http://schemas.microsoft.com/office/drawing/2014/main" id="{D9B60BB1-7075-EA48-9315-3BF751F1CD32}"/>
              </a:ext>
            </a:extLst>
          </p:cNvPr>
          <p:cNvSpPr>
            <a:spLocks noGrp="1"/>
          </p:cNvSpPr>
          <p:nvPr>
            <p:ph type="body" sz="quarter" idx="33" hasCustomPrompt="1"/>
          </p:nvPr>
        </p:nvSpPr>
        <p:spPr>
          <a:xfrm>
            <a:off x="7824408" y="6594048"/>
            <a:ext cx="580120" cy="336071"/>
          </a:xfrm>
          <a:prstGeom prst="rect">
            <a:avLst/>
          </a:prstGeom>
        </p:spPr>
        <p:txBody>
          <a:bodyPr anchor="ctr">
            <a:noAutofit/>
          </a:bodyPr>
          <a:lstStyle>
            <a:lvl1pPr marL="0" indent="0" algn="ctr">
              <a:lnSpc>
                <a:spcPct val="100000"/>
              </a:lnSpc>
              <a:buNone/>
              <a:defRPr sz="11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VII</a:t>
            </a:r>
          </a:p>
        </p:txBody>
      </p:sp>
      <p:sp>
        <p:nvSpPr>
          <p:cNvPr id="54" name="Text Placeholder 8">
            <a:extLst>
              <a:ext uri="{FF2B5EF4-FFF2-40B4-BE49-F238E27FC236}">
                <a16:creationId xmlns="" xmlns:a16="http://schemas.microsoft.com/office/drawing/2014/main" id="{13CFA29A-AB2C-1B4C-9C38-4144F4F8B442}"/>
              </a:ext>
            </a:extLst>
          </p:cNvPr>
          <p:cNvSpPr>
            <a:spLocks noGrp="1"/>
          </p:cNvSpPr>
          <p:nvPr>
            <p:ph type="body" sz="quarter" idx="34" hasCustomPrompt="1"/>
          </p:nvPr>
        </p:nvSpPr>
        <p:spPr>
          <a:xfrm>
            <a:off x="7816457" y="7419299"/>
            <a:ext cx="588071" cy="336071"/>
          </a:xfrm>
          <a:prstGeom prst="rect">
            <a:avLst/>
          </a:prstGeom>
        </p:spPr>
        <p:txBody>
          <a:bodyPr anchor="ctr">
            <a:noAutofit/>
          </a:bodyPr>
          <a:lstStyle>
            <a:lvl1pPr marL="0" indent="0" algn="ctr">
              <a:lnSpc>
                <a:spcPct val="100000"/>
              </a:lnSpc>
              <a:buNone/>
              <a:defRPr sz="11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VIII</a:t>
            </a:r>
          </a:p>
        </p:txBody>
      </p:sp>
      <p:sp>
        <p:nvSpPr>
          <p:cNvPr id="55" name="Text Placeholder 8">
            <a:extLst>
              <a:ext uri="{FF2B5EF4-FFF2-40B4-BE49-F238E27FC236}">
                <a16:creationId xmlns="" xmlns:a16="http://schemas.microsoft.com/office/drawing/2014/main" id="{1E1683A6-7EDD-E54B-8C67-40BF02B1CD86}"/>
              </a:ext>
            </a:extLst>
          </p:cNvPr>
          <p:cNvSpPr>
            <a:spLocks noGrp="1"/>
          </p:cNvSpPr>
          <p:nvPr>
            <p:ph type="body" sz="quarter" idx="35" hasCustomPrompt="1"/>
          </p:nvPr>
        </p:nvSpPr>
        <p:spPr>
          <a:xfrm>
            <a:off x="7824408" y="8256134"/>
            <a:ext cx="580120" cy="336071"/>
          </a:xfrm>
          <a:prstGeom prst="rect">
            <a:avLst/>
          </a:prstGeom>
        </p:spPr>
        <p:txBody>
          <a:bodyPr anchor="ctr">
            <a:noAutofit/>
          </a:bodyPr>
          <a:lstStyle>
            <a:lvl1pPr marL="0" indent="0" algn="ctr">
              <a:lnSpc>
                <a:spcPct val="100000"/>
              </a:lnSpc>
              <a:buNone/>
              <a:defRPr sz="11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IX</a:t>
            </a:r>
          </a:p>
        </p:txBody>
      </p:sp>
    </p:spTree>
    <p:extLst>
      <p:ext uri="{BB962C8B-B14F-4D97-AF65-F5344CB8AC3E}">
        <p14:creationId xmlns:p14="http://schemas.microsoft.com/office/powerpoint/2010/main" val="1442767057"/>
      </p:ext>
    </p:extLst>
  </p:cSld>
  <p:clrMapOvr>
    <a:masterClrMapping/>
  </p:clrMapOvr>
  <p:transition spd="slow">
    <p:push dir="u"/>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údos_TEXTO_3">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0C61279F-B4E4-4E47-9392-420460D3251C}"/>
              </a:ext>
            </a:extLst>
          </p:cNvPr>
          <p:cNvSpPr txBox="1"/>
          <p:nvPr userDrawn="1"/>
        </p:nvSpPr>
        <p:spPr>
          <a:xfrm>
            <a:off x="14869732" y="471368"/>
            <a:ext cx="479618" cy="338426"/>
          </a:xfrm>
          <a:prstGeom prst="rect">
            <a:avLst/>
          </a:prstGeom>
          <a:noFill/>
        </p:spPr>
        <p:txBody>
          <a:bodyPr wrap="none" rtlCol="0">
            <a:spAutoFit/>
          </a:bodyPr>
          <a:lstStyle/>
          <a:p>
            <a:pPr defTabSz="1218407"/>
            <a:fld id="{8539EBF6-7A4E-2E4A-BB93-53702C3DB360}" type="slidenum">
              <a:rPr lang="pt-BR" sz="1599">
                <a:solidFill>
                  <a:srgbClr val="403B37">
                    <a:alpha val="65000"/>
                  </a:srgbClr>
                </a:solidFill>
                <a:latin typeface="Lato" panose="020F0502020204030203" pitchFamily="34" charset="77"/>
                <a:ea typeface="Arial Narrow" charset="0"/>
                <a:cs typeface="Arial Narrow" charset="0"/>
              </a:rPr>
              <a:pPr defTabSz="1218407"/>
              <a:t>‹nº›</a:t>
            </a:fld>
            <a:endParaRPr lang="pt-BR" sz="1599">
              <a:solidFill>
                <a:srgbClr val="403B37">
                  <a:alpha val="65000"/>
                </a:srgbClr>
              </a:solidFill>
              <a:latin typeface="Lato" panose="020F0502020204030203" pitchFamily="34" charset="77"/>
              <a:ea typeface="Arial Narrow" charset="0"/>
              <a:cs typeface="Arial Narrow" charset="0"/>
            </a:endParaRPr>
          </a:p>
        </p:txBody>
      </p:sp>
      <p:sp>
        <p:nvSpPr>
          <p:cNvPr id="3" name="Text Placeholder 8">
            <a:extLst>
              <a:ext uri="{FF2B5EF4-FFF2-40B4-BE49-F238E27FC236}">
                <a16:creationId xmlns:a16="http://schemas.microsoft.com/office/drawing/2014/main" xmlns="" id="{254FAEC3-5A6F-AC45-A495-43C52CD34FF0}"/>
              </a:ext>
            </a:extLst>
          </p:cNvPr>
          <p:cNvSpPr>
            <a:spLocks noGrp="1"/>
          </p:cNvSpPr>
          <p:nvPr>
            <p:ph type="body" sz="quarter" idx="12" hasCustomPrompt="1"/>
          </p:nvPr>
        </p:nvSpPr>
        <p:spPr>
          <a:xfrm>
            <a:off x="1753110" y="809923"/>
            <a:ext cx="5104890" cy="3516752"/>
          </a:xfrm>
          <a:prstGeom prst="rect">
            <a:avLst/>
          </a:prstGeom>
        </p:spPr>
        <p:txBody>
          <a:bodyPr anchor="t">
            <a:noAutofit/>
          </a:bodyPr>
          <a:lstStyle>
            <a:lvl1pPr marL="0" indent="0" algn="l">
              <a:lnSpc>
                <a:spcPts val="8996"/>
              </a:lnSpc>
              <a:spcBef>
                <a:spcPts val="0"/>
              </a:spcBef>
              <a:buNone/>
              <a:defRPr sz="8796"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2 OU 3 LINHAS</a:t>
            </a:r>
          </a:p>
        </p:txBody>
      </p:sp>
      <p:sp>
        <p:nvSpPr>
          <p:cNvPr id="7" name="Text Placeholder 11">
            <a:extLst>
              <a:ext uri="{FF2B5EF4-FFF2-40B4-BE49-F238E27FC236}">
                <a16:creationId xmlns:a16="http://schemas.microsoft.com/office/drawing/2014/main" xmlns="" id="{6315C12C-748A-6E48-8D77-4AFD1CC57C8E}"/>
              </a:ext>
            </a:extLst>
          </p:cNvPr>
          <p:cNvSpPr>
            <a:spLocks noGrp="1"/>
          </p:cNvSpPr>
          <p:nvPr>
            <p:ph type="body" sz="quarter" idx="13" hasCustomPrompt="1"/>
          </p:nvPr>
        </p:nvSpPr>
        <p:spPr>
          <a:xfrm>
            <a:off x="1753110" y="4434147"/>
            <a:ext cx="5217316" cy="3929268"/>
          </a:xfrm>
          <a:prstGeom prst="rect">
            <a:avLst/>
          </a:prstGeom>
        </p:spPr>
        <p:txBody>
          <a:bodyPr/>
          <a:lstStyle>
            <a:lvl1pPr marL="0" indent="0">
              <a:lnSpc>
                <a:spcPts val="3199"/>
              </a:lnSpc>
              <a:spcBef>
                <a:spcPts val="0"/>
              </a:spcBef>
              <a:buNone/>
              <a:defRPr sz="2399" b="1" i="0">
                <a:solidFill>
                  <a:schemeClr val="accent5"/>
                </a:solidFill>
                <a:latin typeface="Lato Black" panose="020F0502020204030203" pitchFamily="34" charset="77"/>
              </a:defRPr>
            </a:lvl1pPr>
            <a:lvl2pPr marL="457017" indent="0">
              <a:buNone/>
              <a:defRPr b="0" i="0">
                <a:solidFill>
                  <a:schemeClr val="bg2">
                    <a:lumMod val="50000"/>
                  </a:schemeClr>
                </a:solidFill>
                <a:latin typeface="Lato" panose="020F0502020204030203" pitchFamily="34" charset="77"/>
              </a:defRPr>
            </a:lvl2pPr>
            <a:lvl3pPr marL="914034" indent="0">
              <a:buNone/>
              <a:defRPr b="0" i="0">
                <a:solidFill>
                  <a:schemeClr val="bg2">
                    <a:lumMod val="50000"/>
                  </a:schemeClr>
                </a:solidFill>
                <a:latin typeface="Lato" panose="020F0502020204030203" pitchFamily="34" charset="77"/>
              </a:defRPr>
            </a:lvl3pPr>
            <a:lvl4pPr marL="1371051" indent="0">
              <a:buNone/>
              <a:defRPr b="0" i="0">
                <a:solidFill>
                  <a:schemeClr val="bg2">
                    <a:lumMod val="50000"/>
                  </a:schemeClr>
                </a:solidFill>
                <a:latin typeface="Lato" panose="020F0502020204030203" pitchFamily="34" charset="77"/>
              </a:defRPr>
            </a:lvl4pPr>
            <a:lvl5pPr marL="1828068" indent="0">
              <a:buNone/>
              <a:defRPr b="0" i="0">
                <a:solidFill>
                  <a:schemeClr val="bg2">
                    <a:lumMod val="50000"/>
                  </a:schemeClr>
                </a:solidFill>
                <a:latin typeface="Lato" panose="020F0502020204030203" pitchFamily="34" charset="77"/>
              </a:defRPr>
            </a:lvl5pPr>
          </a:lstStyle>
          <a:p>
            <a:pPr lvl="0"/>
            <a:r>
              <a:rPr lang="en-US"/>
              <a:t>Lorem ipsum dolor sit amet, consect adipiscing elit, si diam nonummy del nibh euismod tincidunt ut laoreet dolore magna aliquam erat volutpat. Ut wisi enim ad minim veniam, quis nostrud exerci tation ullamco perv suscipit lobortis nisl. Lorem ipsum dolor sit amet, sit amet consectetue adipiscing dolor diam nisl enim elit.</a:t>
            </a:r>
          </a:p>
        </p:txBody>
      </p:sp>
      <p:sp>
        <p:nvSpPr>
          <p:cNvPr id="9" name="Text Placeholder 11">
            <a:extLst>
              <a:ext uri="{FF2B5EF4-FFF2-40B4-BE49-F238E27FC236}">
                <a16:creationId xmlns:a16="http://schemas.microsoft.com/office/drawing/2014/main" xmlns="" id="{2B90353F-C442-F049-B996-CBBAC9D1EAC5}"/>
              </a:ext>
            </a:extLst>
          </p:cNvPr>
          <p:cNvSpPr>
            <a:spLocks noGrp="1"/>
          </p:cNvSpPr>
          <p:nvPr>
            <p:ph type="body" sz="quarter" idx="14" hasCustomPrompt="1"/>
          </p:nvPr>
        </p:nvSpPr>
        <p:spPr>
          <a:xfrm>
            <a:off x="9153158" y="2246858"/>
            <a:ext cx="5067422" cy="1155551"/>
          </a:xfrm>
          <a:prstGeom prst="rect">
            <a:avLst/>
          </a:prstGeom>
        </p:spPr>
        <p:txBody>
          <a:bodyPr/>
          <a:lstStyle>
            <a:lvl1pPr marL="0" indent="0" algn="just">
              <a:lnSpc>
                <a:spcPts val="2199"/>
              </a:lnSpc>
              <a:spcBef>
                <a:spcPts val="0"/>
              </a:spcBef>
              <a:buNone/>
              <a:defRPr sz="1599" b="0" i="0">
                <a:solidFill>
                  <a:schemeClr val="tx1"/>
                </a:solidFill>
                <a:latin typeface="Lato" panose="020F0502020204030203" pitchFamily="34" charset="77"/>
              </a:defRPr>
            </a:lvl1pPr>
            <a:lvl2pPr marL="457017" indent="0">
              <a:buNone/>
              <a:defRPr b="0" i="0">
                <a:solidFill>
                  <a:schemeClr val="bg2">
                    <a:lumMod val="50000"/>
                  </a:schemeClr>
                </a:solidFill>
                <a:latin typeface="Lato" panose="020F0502020204030203" pitchFamily="34" charset="77"/>
              </a:defRPr>
            </a:lvl2pPr>
            <a:lvl3pPr marL="914034" indent="0">
              <a:buNone/>
              <a:defRPr b="0" i="0">
                <a:solidFill>
                  <a:schemeClr val="bg2">
                    <a:lumMod val="50000"/>
                  </a:schemeClr>
                </a:solidFill>
                <a:latin typeface="Lato" panose="020F0502020204030203" pitchFamily="34" charset="77"/>
              </a:defRPr>
            </a:lvl3pPr>
            <a:lvl4pPr marL="1371051" indent="0">
              <a:buNone/>
              <a:defRPr b="0" i="0">
                <a:solidFill>
                  <a:schemeClr val="bg2">
                    <a:lumMod val="50000"/>
                  </a:schemeClr>
                </a:solidFill>
                <a:latin typeface="Lato" panose="020F0502020204030203" pitchFamily="34" charset="77"/>
              </a:defRPr>
            </a:lvl4pPr>
            <a:lvl5pPr marL="1828068" indent="0">
              <a:buNone/>
              <a:defRPr b="0" i="0">
                <a:solidFill>
                  <a:schemeClr val="bg2">
                    <a:lumMod val="50000"/>
                  </a:schemeClr>
                </a:solidFill>
                <a:latin typeface="Lato" panose="020F0502020204030203" pitchFamily="34" charset="77"/>
              </a:defRPr>
            </a:lvl5pPr>
          </a:lstStyle>
          <a:p>
            <a:pPr lvl="0"/>
            <a:r>
              <a:rPr lang="en-US"/>
              <a:t>Lorem ipsum dolor sit amet, consectetuer adipiscing, sed diam nonummy nibh euismod tincidunt ut laoreet dolore magna aliquam erat volutpat. Ut wisi enim admi veniam, quis nostrud exerci tation ullamcorper.</a:t>
            </a:r>
          </a:p>
        </p:txBody>
      </p:sp>
      <p:sp>
        <p:nvSpPr>
          <p:cNvPr id="10" name="Text Placeholder 11">
            <a:extLst>
              <a:ext uri="{FF2B5EF4-FFF2-40B4-BE49-F238E27FC236}">
                <a16:creationId xmlns:a16="http://schemas.microsoft.com/office/drawing/2014/main" xmlns="" id="{7157EC7E-8603-F549-9DF6-08B3BC64E635}"/>
              </a:ext>
            </a:extLst>
          </p:cNvPr>
          <p:cNvSpPr>
            <a:spLocks noGrp="1"/>
          </p:cNvSpPr>
          <p:nvPr>
            <p:ph type="body" sz="quarter" idx="15" hasCustomPrompt="1"/>
          </p:nvPr>
        </p:nvSpPr>
        <p:spPr>
          <a:xfrm>
            <a:off x="9153158" y="6241365"/>
            <a:ext cx="5067422" cy="1471808"/>
          </a:xfrm>
          <a:prstGeom prst="rect">
            <a:avLst/>
          </a:prstGeom>
        </p:spPr>
        <p:txBody>
          <a:bodyPr/>
          <a:lstStyle>
            <a:lvl1pPr marL="0" indent="0" algn="just">
              <a:lnSpc>
                <a:spcPts val="2199"/>
              </a:lnSpc>
              <a:spcBef>
                <a:spcPts val="0"/>
              </a:spcBef>
              <a:buNone/>
              <a:defRPr sz="1599" b="0" i="0">
                <a:solidFill>
                  <a:schemeClr val="tx1"/>
                </a:solidFill>
                <a:latin typeface="Lato" panose="020F0502020204030203" pitchFamily="34" charset="77"/>
              </a:defRPr>
            </a:lvl1pPr>
            <a:lvl2pPr marL="457017" indent="0">
              <a:buNone/>
              <a:defRPr b="0" i="0">
                <a:solidFill>
                  <a:schemeClr val="bg2">
                    <a:lumMod val="50000"/>
                  </a:schemeClr>
                </a:solidFill>
                <a:latin typeface="Lato" panose="020F0502020204030203" pitchFamily="34" charset="77"/>
              </a:defRPr>
            </a:lvl2pPr>
            <a:lvl3pPr marL="914034" indent="0">
              <a:buNone/>
              <a:defRPr b="0" i="0">
                <a:solidFill>
                  <a:schemeClr val="bg2">
                    <a:lumMod val="50000"/>
                  </a:schemeClr>
                </a:solidFill>
                <a:latin typeface="Lato" panose="020F0502020204030203" pitchFamily="34" charset="77"/>
              </a:defRPr>
            </a:lvl3pPr>
            <a:lvl4pPr marL="1371051" indent="0">
              <a:buNone/>
              <a:defRPr b="0" i="0">
                <a:solidFill>
                  <a:schemeClr val="bg2">
                    <a:lumMod val="50000"/>
                  </a:schemeClr>
                </a:solidFill>
                <a:latin typeface="Lato" panose="020F0502020204030203" pitchFamily="34" charset="77"/>
              </a:defRPr>
            </a:lvl4pPr>
            <a:lvl5pPr marL="1828068" indent="0">
              <a:buNone/>
              <a:defRPr b="0" i="0">
                <a:solidFill>
                  <a:schemeClr val="bg2">
                    <a:lumMod val="50000"/>
                  </a:schemeClr>
                </a:solidFill>
                <a:latin typeface="Lato" panose="020F0502020204030203" pitchFamily="34" charset="77"/>
              </a:defRPr>
            </a:lvl5pPr>
          </a:lstStyle>
          <a:p>
            <a:pPr lvl="0"/>
            <a:r>
              <a:rPr lang="en-US"/>
              <a:t>Lorem ipsum dolor sit amet, consectetuer adipiscing, sed diam nonummy nibh euismod tincidunt ut laoreet dolore magna aliquam erat volutpat. Ut wisi enim admi veniam, quis nostrud exerci tation ullamcorper. Lorem ipsum dolor sit amet, consectetuer adipiscing.</a:t>
            </a:r>
          </a:p>
        </p:txBody>
      </p:sp>
      <p:sp>
        <p:nvSpPr>
          <p:cNvPr id="11" name="Text Placeholder 8">
            <a:extLst>
              <a:ext uri="{FF2B5EF4-FFF2-40B4-BE49-F238E27FC236}">
                <a16:creationId xmlns:a16="http://schemas.microsoft.com/office/drawing/2014/main" xmlns="" id="{F8F8B4E2-B8D2-8F4D-9E2C-596FBFA92732}"/>
              </a:ext>
            </a:extLst>
          </p:cNvPr>
          <p:cNvSpPr>
            <a:spLocks noGrp="1"/>
          </p:cNvSpPr>
          <p:nvPr>
            <p:ph type="body" sz="quarter" idx="16" hasCustomPrompt="1"/>
          </p:nvPr>
        </p:nvSpPr>
        <p:spPr>
          <a:xfrm>
            <a:off x="9153158" y="1775259"/>
            <a:ext cx="3008696" cy="465144"/>
          </a:xfrm>
          <a:prstGeom prst="rect">
            <a:avLst/>
          </a:prstGeom>
        </p:spPr>
        <p:txBody>
          <a:bodyPr anchor="t">
            <a:noAutofit/>
          </a:bodyPr>
          <a:lstStyle>
            <a:lvl1pPr marL="0" indent="0" algn="l">
              <a:lnSpc>
                <a:spcPct val="100000"/>
              </a:lnSpc>
              <a:spcBef>
                <a:spcPts val="0"/>
              </a:spcBef>
              <a:buNone/>
              <a:defRPr sz="2399"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1</a:t>
            </a:r>
          </a:p>
        </p:txBody>
      </p:sp>
      <p:sp>
        <p:nvSpPr>
          <p:cNvPr id="12" name="Text Placeholder 8">
            <a:extLst>
              <a:ext uri="{FF2B5EF4-FFF2-40B4-BE49-F238E27FC236}">
                <a16:creationId xmlns:a16="http://schemas.microsoft.com/office/drawing/2014/main" xmlns="" id="{24F4D994-A739-2F49-9C0B-7E321F242516}"/>
              </a:ext>
            </a:extLst>
          </p:cNvPr>
          <p:cNvSpPr>
            <a:spLocks noGrp="1"/>
          </p:cNvSpPr>
          <p:nvPr>
            <p:ph type="body" sz="quarter" idx="17" hasCustomPrompt="1"/>
          </p:nvPr>
        </p:nvSpPr>
        <p:spPr>
          <a:xfrm>
            <a:off x="9153158" y="5788679"/>
            <a:ext cx="3008696" cy="465144"/>
          </a:xfrm>
          <a:prstGeom prst="rect">
            <a:avLst/>
          </a:prstGeom>
        </p:spPr>
        <p:txBody>
          <a:bodyPr anchor="t">
            <a:noAutofit/>
          </a:bodyPr>
          <a:lstStyle>
            <a:lvl1pPr marL="0" indent="0" algn="l">
              <a:lnSpc>
                <a:spcPct val="100000"/>
              </a:lnSpc>
              <a:spcBef>
                <a:spcPts val="0"/>
              </a:spcBef>
              <a:buNone/>
              <a:defRPr sz="2399"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2</a:t>
            </a:r>
          </a:p>
        </p:txBody>
      </p:sp>
      <p:sp>
        <p:nvSpPr>
          <p:cNvPr id="13" name="Text Placeholder 11">
            <a:extLst>
              <a:ext uri="{FF2B5EF4-FFF2-40B4-BE49-F238E27FC236}">
                <a16:creationId xmlns:a16="http://schemas.microsoft.com/office/drawing/2014/main" xmlns="" id="{972BD8C4-6723-9446-87AD-F02A9F7846D9}"/>
              </a:ext>
            </a:extLst>
          </p:cNvPr>
          <p:cNvSpPr>
            <a:spLocks noGrp="1"/>
          </p:cNvSpPr>
          <p:nvPr>
            <p:ph type="body" sz="quarter" idx="18" hasCustomPrompt="1"/>
          </p:nvPr>
        </p:nvSpPr>
        <p:spPr>
          <a:xfrm>
            <a:off x="9628143" y="3541393"/>
            <a:ext cx="5067422" cy="1785507"/>
          </a:xfrm>
          <a:prstGeom prst="rect">
            <a:avLst/>
          </a:prstGeom>
        </p:spPr>
        <p:txBody>
          <a:bodyPr/>
          <a:lstStyle>
            <a:lvl1pPr marL="0" marR="0" indent="0" algn="just" defTabSz="914034" rtl="0" eaLnBrk="1" fontAlgn="auto" latinLnBrk="0" hangingPunct="1">
              <a:lnSpc>
                <a:spcPts val="1699"/>
              </a:lnSpc>
              <a:spcBef>
                <a:spcPts val="0"/>
              </a:spcBef>
              <a:spcAft>
                <a:spcPts val="0"/>
              </a:spcAft>
              <a:buClrTx/>
              <a:buSzTx/>
              <a:buFont typeface="Arial"/>
              <a:buNone/>
              <a:tabLst/>
              <a:defRPr sz="1299" b="1" i="0">
                <a:solidFill>
                  <a:schemeClr val="tx1"/>
                </a:solidFill>
                <a:latin typeface="Lato Black" panose="020F0502020204030203" pitchFamily="34" charset="77"/>
              </a:defRPr>
            </a:lvl1pPr>
            <a:lvl2pPr marL="457017" indent="0">
              <a:buNone/>
              <a:defRPr b="0" i="0">
                <a:solidFill>
                  <a:schemeClr val="bg2">
                    <a:lumMod val="50000"/>
                  </a:schemeClr>
                </a:solidFill>
                <a:latin typeface="Lato" panose="020F0502020204030203" pitchFamily="34" charset="77"/>
              </a:defRPr>
            </a:lvl2pPr>
            <a:lvl3pPr marL="914034" indent="0">
              <a:buNone/>
              <a:defRPr b="0" i="0">
                <a:solidFill>
                  <a:schemeClr val="bg2">
                    <a:lumMod val="50000"/>
                  </a:schemeClr>
                </a:solidFill>
                <a:latin typeface="Lato" panose="020F0502020204030203" pitchFamily="34" charset="77"/>
              </a:defRPr>
            </a:lvl3pPr>
            <a:lvl4pPr marL="1371051" indent="0">
              <a:buNone/>
              <a:defRPr b="0" i="0">
                <a:solidFill>
                  <a:schemeClr val="bg2">
                    <a:lumMod val="50000"/>
                  </a:schemeClr>
                </a:solidFill>
                <a:latin typeface="Lato" panose="020F0502020204030203" pitchFamily="34" charset="77"/>
              </a:defRPr>
            </a:lvl4pPr>
            <a:lvl5pPr marL="1828068" indent="0">
              <a:buNone/>
              <a:defRPr b="0" i="0">
                <a:solidFill>
                  <a:schemeClr val="bg2">
                    <a:lumMod val="50000"/>
                  </a:schemeClr>
                </a:solidFill>
                <a:latin typeface="Lato" panose="020F0502020204030203" pitchFamily="34" charset="77"/>
              </a:defRPr>
            </a:lvl5pPr>
          </a:lstStyle>
          <a:p>
            <a:pPr lvl="0"/>
            <a:r>
              <a:rPr lang="en-US"/>
              <a:t>Lorem ipsum dolor sit amet, consectetuer adipiscing, sed diam nonummy nibh euismod tincidunt ut laoreet dolore.</a:t>
            </a:r>
          </a:p>
          <a:p>
            <a:pPr lvl="0"/>
            <a:endParaRPr lang="en-US"/>
          </a:p>
          <a:p>
            <a:pPr marL="0" marR="0" lvl="0" indent="0" algn="just" defTabSz="914034" rtl="0" eaLnBrk="1" fontAlgn="auto" latinLnBrk="0" hangingPunct="1">
              <a:lnSpc>
                <a:spcPts val="1699"/>
              </a:lnSpc>
              <a:spcBef>
                <a:spcPts val="0"/>
              </a:spcBef>
              <a:spcAft>
                <a:spcPts val="0"/>
              </a:spcAft>
              <a:buClrTx/>
              <a:buSzTx/>
              <a:buFont typeface="Arial"/>
              <a:buNone/>
              <a:tabLst/>
              <a:defRPr/>
            </a:pPr>
            <a:r>
              <a:rPr lang="en-US"/>
              <a:t>Lorem ipsum dolor sit amet, consectetuer adipiscing, sed diam nonummy nibh euismod tincidunt ut laoreet dolore.</a:t>
            </a:r>
          </a:p>
          <a:p>
            <a:pPr lvl="0"/>
            <a:endParaRPr lang="en-US"/>
          </a:p>
          <a:p>
            <a:pPr marL="0" marR="0" lvl="0" indent="0" algn="just" defTabSz="914034" rtl="0" eaLnBrk="1" fontAlgn="auto" latinLnBrk="0" hangingPunct="1">
              <a:lnSpc>
                <a:spcPts val="1699"/>
              </a:lnSpc>
              <a:spcBef>
                <a:spcPts val="0"/>
              </a:spcBef>
              <a:spcAft>
                <a:spcPts val="0"/>
              </a:spcAft>
              <a:buClrTx/>
              <a:buSzTx/>
              <a:buFont typeface="Arial"/>
              <a:buNone/>
              <a:tabLst/>
              <a:defRPr/>
            </a:pPr>
            <a:r>
              <a:rPr lang="en-US"/>
              <a:t>Lorem ipsum dolor sit amet, consectetuer adipiscing, sed diam nonummy nibh euismod tincidunt ut laoreet dolore.</a:t>
            </a:r>
          </a:p>
        </p:txBody>
      </p:sp>
      <p:sp>
        <p:nvSpPr>
          <p:cNvPr id="14" name="Picture Placeholder 13">
            <a:extLst>
              <a:ext uri="{FF2B5EF4-FFF2-40B4-BE49-F238E27FC236}">
                <a16:creationId xmlns:a16="http://schemas.microsoft.com/office/drawing/2014/main" xmlns="" id="{8126DF14-CB60-7C45-9CB8-456103B2CE78}"/>
              </a:ext>
            </a:extLst>
          </p:cNvPr>
          <p:cNvSpPr>
            <a:spLocks noGrp="1"/>
          </p:cNvSpPr>
          <p:nvPr>
            <p:ph type="pic" sz="quarter" idx="19"/>
          </p:nvPr>
        </p:nvSpPr>
        <p:spPr>
          <a:xfrm>
            <a:off x="7517360" y="1774826"/>
            <a:ext cx="1308099" cy="1308100"/>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15" name="Picture Placeholder 13">
            <a:extLst>
              <a:ext uri="{FF2B5EF4-FFF2-40B4-BE49-F238E27FC236}">
                <a16:creationId xmlns:a16="http://schemas.microsoft.com/office/drawing/2014/main" xmlns="" id="{2675E20A-9897-E14E-834B-8FE2879681CC}"/>
              </a:ext>
            </a:extLst>
          </p:cNvPr>
          <p:cNvSpPr>
            <a:spLocks noGrp="1"/>
          </p:cNvSpPr>
          <p:nvPr>
            <p:ph type="pic" sz="quarter" idx="20"/>
          </p:nvPr>
        </p:nvSpPr>
        <p:spPr>
          <a:xfrm>
            <a:off x="7517360" y="5788679"/>
            <a:ext cx="1308099" cy="1308100"/>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Tree>
    <p:extLst>
      <p:ext uri="{BB962C8B-B14F-4D97-AF65-F5344CB8AC3E}">
        <p14:creationId xmlns:p14="http://schemas.microsoft.com/office/powerpoint/2010/main" val="147215330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údos_TEXTO_4">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99F937FE-F966-5F45-8A91-BDA101AE08D2}"/>
              </a:ext>
            </a:extLst>
          </p:cNvPr>
          <p:cNvSpPr txBox="1"/>
          <p:nvPr userDrawn="1"/>
        </p:nvSpPr>
        <p:spPr>
          <a:xfrm>
            <a:off x="14869732" y="471368"/>
            <a:ext cx="479618" cy="338426"/>
          </a:xfrm>
          <a:prstGeom prst="rect">
            <a:avLst/>
          </a:prstGeom>
          <a:noFill/>
        </p:spPr>
        <p:txBody>
          <a:bodyPr wrap="none" rtlCol="0">
            <a:spAutoFit/>
          </a:bodyPr>
          <a:lstStyle/>
          <a:p>
            <a:pPr defTabSz="1218407"/>
            <a:fld id="{8539EBF6-7A4E-2E4A-BB93-53702C3DB360}" type="slidenum">
              <a:rPr lang="pt-BR" sz="1599">
                <a:solidFill>
                  <a:srgbClr val="403B37">
                    <a:alpha val="65000"/>
                  </a:srgbClr>
                </a:solidFill>
                <a:latin typeface="Lato" panose="020F0502020204030203" pitchFamily="34" charset="77"/>
                <a:ea typeface="Arial Narrow" charset="0"/>
                <a:cs typeface="Arial Narrow" charset="0"/>
              </a:rPr>
              <a:pPr defTabSz="1218407"/>
              <a:t>‹nº›</a:t>
            </a:fld>
            <a:endParaRPr lang="pt-BR" sz="1599">
              <a:solidFill>
                <a:srgbClr val="403B37">
                  <a:alpha val="65000"/>
                </a:srgbClr>
              </a:solidFill>
              <a:latin typeface="Lato" panose="020F0502020204030203" pitchFamily="34" charset="77"/>
              <a:ea typeface="Arial Narrow" charset="0"/>
              <a:cs typeface="Arial Narrow" charset="0"/>
            </a:endParaRPr>
          </a:p>
        </p:txBody>
      </p:sp>
      <p:sp>
        <p:nvSpPr>
          <p:cNvPr id="3" name="Text Placeholder 8">
            <a:extLst>
              <a:ext uri="{FF2B5EF4-FFF2-40B4-BE49-F238E27FC236}">
                <a16:creationId xmlns:a16="http://schemas.microsoft.com/office/drawing/2014/main" xmlns="" id="{695BD98E-5EDB-1B47-831E-D9641391F315}"/>
              </a:ext>
            </a:extLst>
          </p:cNvPr>
          <p:cNvSpPr>
            <a:spLocks noGrp="1"/>
          </p:cNvSpPr>
          <p:nvPr>
            <p:ph type="body" sz="quarter" idx="12" hasCustomPrompt="1"/>
          </p:nvPr>
        </p:nvSpPr>
        <p:spPr>
          <a:xfrm>
            <a:off x="1071293" y="2622434"/>
            <a:ext cx="5407567" cy="3888829"/>
          </a:xfrm>
          <a:prstGeom prst="rect">
            <a:avLst/>
          </a:prstGeom>
        </p:spPr>
        <p:txBody>
          <a:bodyPr anchor="ctr">
            <a:noAutofit/>
          </a:bodyPr>
          <a:lstStyle>
            <a:lvl1pPr marL="0" indent="0" algn="l">
              <a:lnSpc>
                <a:spcPts val="9996"/>
              </a:lnSpc>
              <a:spcBef>
                <a:spcPts val="0"/>
              </a:spcBef>
              <a:buNone/>
              <a:defRPr sz="9496"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2 OU 3 LINHAS</a:t>
            </a:r>
          </a:p>
        </p:txBody>
      </p:sp>
      <p:sp>
        <p:nvSpPr>
          <p:cNvPr id="11" name="Text Placeholder 11">
            <a:extLst>
              <a:ext uri="{FF2B5EF4-FFF2-40B4-BE49-F238E27FC236}">
                <a16:creationId xmlns:a16="http://schemas.microsoft.com/office/drawing/2014/main" xmlns="" id="{071A617B-A3CC-F74D-B07C-8CCD252A8F62}"/>
              </a:ext>
            </a:extLst>
          </p:cNvPr>
          <p:cNvSpPr>
            <a:spLocks noGrp="1"/>
          </p:cNvSpPr>
          <p:nvPr>
            <p:ph type="body" sz="quarter" idx="18" hasCustomPrompt="1"/>
          </p:nvPr>
        </p:nvSpPr>
        <p:spPr>
          <a:xfrm>
            <a:off x="12090557" y="2594357"/>
            <a:ext cx="3326592" cy="711671"/>
          </a:xfrm>
          <a:prstGeom prst="rect">
            <a:avLst/>
          </a:prstGeom>
        </p:spPr>
        <p:txBody>
          <a:bodyPr/>
          <a:lstStyle>
            <a:lvl1pPr marL="0" marR="0" indent="0" algn="just" defTabSz="914034" rtl="0" eaLnBrk="1" fontAlgn="auto" latinLnBrk="0" hangingPunct="1">
              <a:lnSpc>
                <a:spcPts val="1699"/>
              </a:lnSpc>
              <a:spcBef>
                <a:spcPts val="0"/>
              </a:spcBef>
              <a:spcAft>
                <a:spcPts val="0"/>
              </a:spcAft>
              <a:buClrTx/>
              <a:buSzTx/>
              <a:buFont typeface="Arial"/>
              <a:buNone/>
              <a:tabLst/>
              <a:defRPr sz="1299" b="1" i="0">
                <a:solidFill>
                  <a:schemeClr val="tx1"/>
                </a:solidFill>
                <a:latin typeface="Lato Black" panose="020F0502020204030203" pitchFamily="34" charset="77"/>
              </a:defRPr>
            </a:lvl1pPr>
            <a:lvl2pPr marL="457017" indent="0">
              <a:buNone/>
              <a:defRPr b="0" i="0">
                <a:solidFill>
                  <a:schemeClr val="bg2">
                    <a:lumMod val="50000"/>
                  </a:schemeClr>
                </a:solidFill>
                <a:latin typeface="Lato" panose="020F0502020204030203" pitchFamily="34" charset="77"/>
              </a:defRPr>
            </a:lvl2pPr>
            <a:lvl3pPr marL="914034" indent="0">
              <a:buNone/>
              <a:defRPr b="0" i="0">
                <a:solidFill>
                  <a:schemeClr val="bg2">
                    <a:lumMod val="50000"/>
                  </a:schemeClr>
                </a:solidFill>
                <a:latin typeface="Lato" panose="020F0502020204030203" pitchFamily="34" charset="77"/>
              </a:defRPr>
            </a:lvl3pPr>
            <a:lvl4pPr marL="1371051" indent="0">
              <a:buNone/>
              <a:defRPr b="0" i="0">
                <a:solidFill>
                  <a:schemeClr val="bg2">
                    <a:lumMod val="50000"/>
                  </a:schemeClr>
                </a:solidFill>
                <a:latin typeface="Lato" panose="020F0502020204030203" pitchFamily="34" charset="77"/>
              </a:defRPr>
            </a:lvl4pPr>
            <a:lvl5pPr marL="1828068" indent="0">
              <a:buNone/>
              <a:defRPr b="0" i="0">
                <a:solidFill>
                  <a:schemeClr val="bg2">
                    <a:lumMod val="50000"/>
                  </a:schemeClr>
                </a:solidFill>
                <a:latin typeface="Lato" panose="020F0502020204030203" pitchFamily="34" charset="77"/>
              </a:defRPr>
            </a:lvl5pPr>
          </a:lstStyle>
          <a:p>
            <a:pPr lvl="0"/>
            <a:r>
              <a:rPr lang="en-US"/>
              <a:t>Lorem ipsum dolor sit amet, consectetuer adipiscing, sed diam nonummy dul nibh euismod tincidunt ut laoreet dolore.</a:t>
            </a:r>
          </a:p>
        </p:txBody>
      </p:sp>
      <p:sp>
        <p:nvSpPr>
          <p:cNvPr id="12" name="Picture Placeholder 13">
            <a:extLst>
              <a:ext uri="{FF2B5EF4-FFF2-40B4-BE49-F238E27FC236}">
                <a16:creationId xmlns:a16="http://schemas.microsoft.com/office/drawing/2014/main" xmlns="" id="{553A1314-2DF5-ED47-98F5-02A0EFF26722}"/>
              </a:ext>
            </a:extLst>
          </p:cNvPr>
          <p:cNvSpPr>
            <a:spLocks noGrp="1"/>
          </p:cNvSpPr>
          <p:nvPr>
            <p:ph type="pic" sz="quarter" idx="19"/>
          </p:nvPr>
        </p:nvSpPr>
        <p:spPr>
          <a:xfrm>
            <a:off x="10740983" y="3966422"/>
            <a:ext cx="1192509" cy="1192508"/>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13" name="Picture Placeholder 13">
            <a:extLst>
              <a:ext uri="{FF2B5EF4-FFF2-40B4-BE49-F238E27FC236}">
                <a16:creationId xmlns:a16="http://schemas.microsoft.com/office/drawing/2014/main" xmlns="" id="{684BD14C-03FD-6F4A-9932-26D2C48C78F2}"/>
              </a:ext>
            </a:extLst>
          </p:cNvPr>
          <p:cNvSpPr>
            <a:spLocks noGrp="1"/>
          </p:cNvSpPr>
          <p:nvPr>
            <p:ph type="pic" sz="quarter" idx="20"/>
          </p:nvPr>
        </p:nvSpPr>
        <p:spPr>
          <a:xfrm>
            <a:off x="10740983" y="5578907"/>
            <a:ext cx="1192509" cy="1192508"/>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14" name="Picture Placeholder 13">
            <a:extLst>
              <a:ext uri="{FF2B5EF4-FFF2-40B4-BE49-F238E27FC236}">
                <a16:creationId xmlns:a16="http://schemas.microsoft.com/office/drawing/2014/main" xmlns="" id="{6F47A416-F83A-BC4F-BF14-88870EC7A1B4}"/>
              </a:ext>
            </a:extLst>
          </p:cNvPr>
          <p:cNvSpPr>
            <a:spLocks noGrp="1"/>
          </p:cNvSpPr>
          <p:nvPr>
            <p:ph type="pic" sz="quarter" idx="21"/>
          </p:nvPr>
        </p:nvSpPr>
        <p:spPr>
          <a:xfrm>
            <a:off x="10740983" y="2353937"/>
            <a:ext cx="1192509" cy="1192508"/>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15" name="Text Placeholder 11">
            <a:extLst>
              <a:ext uri="{FF2B5EF4-FFF2-40B4-BE49-F238E27FC236}">
                <a16:creationId xmlns:a16="http://schemas.microsoft.com/office/drawing/2014/main" xmlns="" id="{034584B7-0D90-4F4D-A68E-FB7195A4A9D6}"/>
              </a:ext>
            </a:extLst>
          </p:cNvPr>
          <p:cNvSpPr>
            <a:spLocks noGrp="1"/>
          </p:cNvSpPr>
          <p:nvPr>
            <p:ph type="body" sz="quarter" idx="22" hasCustomPrompt="1"/>
          </p:nvPr>
        </p:nvSpPr>
        <p:spPr>
          <a:xfrm>
            <a:off x="12090557" y="4206842"/>
            <a:ext cx="3326592" cy="711671"/>
          </a:xfrm>
          <a:prstGeom prst="rect">
            <a:avLst/>
          </a:prstGeom>
        </p:spPr>
        <p:txBody>
          <a:bodyPr/>
          <a:lstStyle>
            <a:lvl1pPr marL="0" marR="0" indent="0" algn="just" defTabSz="914034" rtl="0" eaLnBrk="1" fontAlgn="auto" latinLnBrk="0" hangingPunct="1">
              <a:lnSpc>
                <a:spcPts val="1699"/>
              </a:lnSpc>
              <a:spcBef>
                <a:spcPts val="0"/>
              </a:spcBef>
              <a:spcAft>
                <a:spcPts val="0"/>
              </a:spcAft>
              <a:buClrTx/>
              <a:buSzTx/>
              <a:buFont typeface="Arial"/>
              <a:buNone/>
              <a:tabLst/>
              <a:defRPr sz="1299" b="1" i="0">
                <a:solidFill>
                  <a:schemeClr val="tx1"/>
                </a:solidFill>
                <a:latin typeface="Lato Black" panose="020F0502020204030203" pitchFamily="34" charset="77"/>
              </a:defRPr>
            </a:lvl1pPr>
            <a:lvl2pPr marL="457017" indent="0">
              <a:buNone/>
              <a:defRPr b="0" i="0">
                <a:solidFill>
                  <a:schemeClr val="bg2">
                    <a:lumMod val="50000"/>
                  </a:schemeClr>
                </a:solidFill>
                <a:latin typeface="Lato" panose="020F0502020204030203" pitchFamily="34" charset="77"/>
              </a:defRPr>
            </a:lvl2pPr>
            <a:lvl3pPr marL="914034" indent="0">
              <a:buNone/>
              <a:defRPr b="0" i="0">
                <a:solidFill>
                  <a:schemeClr val="bg2">
                    <a:lumMod val="50000"/>
                  </a:schemeClr>
                </a:solidFill>
                <a:latin typeface="Lato" panose="020F0502020204030203" pitchFamily="34" charset="77"/>
              </a:defRPr>
            </a:lvl3pPr>
            <a:lvl4pPr marL="1371051" indent="0">
              <a:buNone/>
              <a:defRPr b="0" i="0">
                <a:solidFill>
                  <a:schemeClr val="bg2">
                    <a:lumMod val="50000"/>
                  </a:schemeClr>
                </a:solidFill>
                <a:latin typeface="Lato" panose="020F0502020204030203" pitchFamily="34" charset="77"/>
              </a:defRPr>
            </a:lvl4pPr>
            <a:lvl5pPr marL="1828068" indent="0">
              <a:buNone/>
              <a:defRPr b="0" i="0">
                <a:solidFill>
                  <a:schemeClr val="bg2">
                    <a:lumMod val="50000"/>
                  </a:schemeClr>
                </a:solidFill>
                <a:latin typeface="Lato" panose="020F0502020204030203" pitchFamily="34" charset="77"/>
              </a:defRPr>
            </a:lvl5pPr>
          </a:lstStyle>
          <a:p>
            <a:pPr lvl="0"/>
            <a:r>
              <a:rPr lang="en-US"/>
              <a:t>Lorem ipsum dolor sit amet, consectetuer adipiscing, sed diam nonummy dul nibh euismod tincidunt ut laoreet dolore.</a:t>
            </a:r>
          </a:p>
        </p:txBody>
      </p:sp>
      <p:sp>
        <p:nvSpPr>
          <p:cNvPr id="16" name="Text Placeholder 11">
            <a:extLst>
              <a:ext uri="{FF2B5EF4-FFF2-40B4-BE49-F238E27FC236}">
                <a16:creationId xmlns:a16="http://schemas.microsoft.com/office/drawing/2014/main" xmlns="" id="{FE6B63DC-A335-2A41-B50E-B6A036C16201}"/>
              </a:ext>
            </a:extLst>
          </p:cNvPr>
          <p:cNvSpPr>
            <a:spLocks noGrp="1"/>
          </p:cNvSpPr>
          <p:nvPr>
            <p:ph type="body" sz="quarter" idx="23" hasCustomPrompt="1"/>
          </p:nvPr>
        </p:nvSpPr>
        <p:spPr>
          <a:xfrm>
            <a:off x="12090557" y="5819326"/>
            <a:ext cx="3326592" cy="711671"/>
          </a:xfrm>
          <a:prstGeom prst="rect">
            <a:avLst/>
          </a:prstGeom>
        </p:spPr>
        <p:txBody>
          <a:bodyPr/>
          <a:lstStyle>
            <a:lvl1pPr marL="0" marR="0" indent="0" algn="just" defTabSz="914034" rtl="0" eaLnBrk="1" fontAlgn="auto" latinLnBrk="0" hangingPunct="1">
              <a:lnSpc>
                <a:spcPts val="1699"/>
              </a:lnSpc>
              <a:spcBef>
                <a:spcPts val="0"/>
              </a:spcBef>
              <a:spcAft>
                <a:spcPts val="0"/>
              </a:spcAft>
              <a:buClrTx/>
              <a:buSzTx/>
              <a:buFont typeface="Arial"/>
              <a:buNone/>
              <a:tabLst/>
              <a:defRPr sz="1299" b="1" i="0">
                <a:solidFill>
                  <a:schemeClr val="tx1"/>
                </a:solidFill>
                <a:latin typeface="Lato Black" panose="020F0502020204030203" pitchFamily="34" charset="77"/>
              </a:defRPr>
            </a:lvl1pPr>
            <a:lvl2pPr marL="457017" indent="0">
              <a:buNone/>
              <a:defRPr b="0" i="0">
                <a:solidFill>
                  <a:schemeClr val="bg2">
                    <a:lumMod val="50000"/>
                  </a:schemeClr>
                </a:solidFill>
                <a:latin typeface="Lato" panose="020F0502020204030203" pitchFamily="34" charset="77"/>
              </a:defRPr>
            </a:lvl2pPr>
            <a:lvl3pPr marL="914034" indent="0">
              <a:buNone/>
              <a:defRPr b="0" i="0">
                <a:solidFill>
                  <a:schemeClr val="bg2">
                    <a:lumMod val="50000"/>
                  </a:schemeClr>
                </a:solidFill>
                <a:latin typeface="Lato" panose="020F0502020204030203" pitchFamily="34" charset="77"/>
              </a:defRPr>
            </a:lvl3pPr>
            <a:lvl4pPr marL="1371051" indent="0">
              <a:buNone/>
              <a:defRPr b="0" i="0">
                <a:solidFill>
                  <a:schemeClr val="bg2">
                    <a:lumMod val="50000"/>
                  </a:schemeClr>
                </a:solidFill>
                <a:latin typeface="Lato" panose="020F0502020204030203" pitchFamily="34" charset="77"/>
              </a:defRPr>
            </a:lvl4pPr>
            <a:lvl5pPr marL="1828068" indent="0">
              <a:buNone/>
              <a:defRPr b="0" i="0">
                <a:solidFill>
                  <a:schemeClr val="bg2">
                    <a:lumMod val="50000"/>
                  </a:schemeClr>
                </a:solidFill>
                <a:latin typeface="Lato" panose="020F0502020204030203" pitchFamily="34" charset="77"/>
              </a:defRPr>
            </a:lvl5pPr>
          </a:lstStyle>
          <a:p>
            <a:pPr lvl="0"/>
            <a:r>
              <a:rPr lang="en-US"/>
              <a:t>Lorem ipsum dolor sit amet, consectetuer adipiscing, sed diam nonummy dul nibh euismod tincidunt ut laoreet dolore.</a:t>
            </a:r>
          </a:p>
        </p:txBody>
      </p:sp>
      <p:sp>
        <p:nvSpPr>
          <p:cNvPr id="17" name="Text Placeholder 11">
            <a:extLst>
              <a:ext uri="{FF2B5EF4-FFF2-40B4-BE49-F238E27FC236}">
                <a16:creationId xmlns:a16="http://schemas.microsoft.com/office/drawing/2014/main" xmlns="" id="{48E1AE13-917B-3741-BEEF-B0CB0C76DD83}"/>
              </a:ext>
            </a:extLst>
          </p:cNvPr>
          <p:cNvSpPr>
            <a:spLocks noGrp="1"/>
          </p:cNvSpPr>
          <p:nvPr>
            <p:ph type="body" sz="quarter" idx="14" hasCustomPrompt="1"/>
          </p:nvPr>
        </p:nvSpPr>
        <p:spPr>
          <a:xfrm>
            <a:off x="6634974" y="2680134"/>
            <a:ext cx="3199267" cy="3773428"/>
          </a:xfrm>
          <a:prstGeom prst="rect">
            <a:avLst/>
          </a:prstGeom>
        </p:spPr>
        <p:txBody>
          <a:bodyPr/>
          <a:lstStyle>
            <a:lvl1pPr marL="0" marR="0" indent="0" algn="just" defTabSz="914034" rtl="0" eaLnBrk="1" fontAlgn="auto" latinLnBrk="0" hangingPunct="1">
              <a:lnSpc>
                <a:spcPts val="2199"/>
              </a:lnSpc>
              <a:spcBef>
                <a:spcPts val="0"/>
              </a:spcBef>
              <a:spcAft>
                <a:spcPts val="0"/>
              </a:spcAft>
              <a:buClrTx/>
              <a:buSzTx/>
              <a:buFont typeface="Arial"/>
              <a:buNone/>
              <a:tabLst/>
              <a:defRPr sz="1599" b="0" i="0">
                <a:solidFill>
                  <a:schemeClr val="tx1"/>
                </a:solidFill>
                <a:latin typeface="Lato" panose="020F0502020204030203" pitchFamily="34" charset="77"/>
              </a:defRPr>
            </a:lvl1pPr>
            <a:lvl2pPr marL="457017" indent="0">
              <a:buNone/>
              <a:defRPr b="0" i="0">
                <a:solidFill>
                  <a:schemeClr val="bg2">
                    <a:lumMod val="50000"/>
                  </a:schemeClr>
                </a:solidFill>
                <a:latin typeface="Lato" panose="020F0502020204030203" pitchFamily="34" charset="77"/>
              </a:defRPr>
            </a:lvl2pPr>
            <a:lvl3pPr marL="914034" indent="0">
              <a:buNone/>
              <a:defRPr b="0" i="0">
                <a:solidFill>
                  <a:schemeClr val="bg2">
                    <a:lumMod val="50000"/>
                  </a:schemeClr>
                </a:solidFill>
                <a:latin typeface="Lato" panose="020F0502020204030203" pitchFamily="34" charset="77"/>
              </a:defRPr>
            </a:lvl3pPr>
            <a:lvl4pPr marL="1371051" indent="0">
              <a:buNone/>
              <a:defRPr b="0" i="0">
                <a:solidFill>
                  <a:schemeClr val="bg2">
                    <a:lumMod val="50000"/>
                  </a:schemeClr>
                </a:solidFill>
                <a:latin typeface="Lato" panose="020F0502020204030203" pitchFamily="34" charset="77"/>
              </a:defRPr>
            </a:lvl4pPr>
            <a:lvl5pPr marL="1828068" indent="0">
              <a:buNone/>
              <a:defRPr b="0" i="0">
                <a:solidFill>
                  <a:schemeClr val="bg2">
                    <a:lumMod val="50000"/>
                  </a:schemeClr>
                </a:solidFill>
                <a:latin typeface="Lato" panose="020F0502020204030203" pitchFamily="34" charset="77"/>
              </a:defRPr>
            </a:lvl5pPr>
          </a:lstStyle>
          <a:p>
            <a:pPr marL="0" marR="0" lvl="0" indent="0" algn="just" defTabSz="914034" rtl="0" eaLnBrk="1" fontAlgn="auto" latinLnBrk="0" hangingPunct="1">
              <a:lnSpc>
                <a:spcPts val="2199"/>
              </a:lnSpc>
              <a:spcBef>
                <a:spcPts val="0"/>
              </a:spcBef>
              <a:spcAft>
                <a:spcPts val="0"/>
              </a:spcAft>
              <a:buClrTx/>
              <a:buSzTx/>
              <a:buFont typeface="Arial"/>
              <a:buNone/>
              <a:tabLst/>
              <a:defRPr/>
            </a:pPr>
            <a:r>
              <a:rPr lang="en-US"/>
              <a:t>Lorem ipsum dolor sit amet, consectetuer adipiscing, sed diam nonummy nibh euismod tincidunt ut laoreet dolore magna aliquam erat volutpat. Ut wisi enim admi veniam, quis nostrud exerci tation ullamcorper. Lorem ipsum dolor sit amet, consectetuer adipiscing, sed diam nonummy nibh euismod tincidunt ut laoreet dolore magna aliquam erat volutpat. Nirut wisi enim. Ut wisi enim admi veniam, quis dolor lorem magna.</a:t>
            </a:r>
          </a:p>
        </p:txBody>
      </p:sp>
    </p:spTree>
    <p:extLst>
      <p:ext uri="{BB962C8B-B14F-4D97-AF65-F5344CB8AC3E}">
        <p14:creationId xmlns:p14="http://schemas.microsoft.com/office/powerpoint/2010/main" val="277720764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údos_TEXTO_5">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535686A1-8A53-C042-B9FB-5D0454FD5513}"/>
              </a:ext>
            </a:extLst>
          </p:cNvPr>
          <p:cNvSpPr txBox="1"/>
          <p:nvPr userDrawn="1"/>
        </p:nvSpPr>
        <p:spPr>
          <a:xfrm>
            <a:off x="14869732" y="471368"/>
            <a:ext cx="479618" cy="338426"/>
          </a:xfrm>
          <a:prstGeom prst="rect">
            <a:avLst/>
          </a:prstGeom>
          <a:noFill/>
        </p:spPr>
        <p:txBody>
          <a:bodyPr wrap="none" rtlCol="0">
            <a:spAutoFit/>
          </a:bodyPr>
          <a:lstStyle/>
          <a:p>
            <a:pPr defTabSz="1218407"/>
            <a:fld id="{8539EBF6-7A4E-2E4A-BB93-53702C3DB360}" type="slidenum">
              <a:rPr lang="pt-BR" sz="1599">
                <a:solidFill>
                  <a:srgbClr val="403B37">
                    <a:alpha val="65000"/>
                  </a:srgbClr>
                </a:solidFill>
                <a:latin typeface="Lato" panose="020F0502020204030203" pitchFamily="34" charset="77"/>
                <a:ea typeface="Arial Narrow" charset="0"/>
                <a:cs typeface="Arial Narrow" charset="0"/>
              </a:rPr>
              <a:pPr defTabSz="1218407"/>
              <a:t>‹nº›</a:t>
            </a:fld>
            <a:endParaRPr lang="pt-BR" sz="1599">
              <a:solidFill>
                <a:srgbClr val="403B37">
                  <a:alpha val="65000"/>
                </a:srgbClr>
              </a:solidFill>
              <a:latin typeface="Lato" panose="020F0502020204030203" pitchFamily="34" charset="77"/>
              <a:ea typeface="Arial Narrow" charset="0"/>
              <a:cs typeface="Arial Narrow" charset="0"/>
            </a:endParaRPr>
          </a:p>
        </p:txBody>
      </p:sp>
      <p:sp>
        <p:nvSpPr>
          <p:cNvPr id="3" name="Text Placeholder 8">
            <a:extLst>
              <a:ext uri="{FF2B5EF4-FFF2-40B4-BE49-F238E27FC236}">
                <a16:creationId xmlns:a16="http://schemas.microsoft.com/office/drawing/2014/main" xmlns="" id="{361635F3-BF39-7F48-ABA8-DC617834F757}"/>
              </a:ext>
            </a:extLst>
          </p:cNvPr>
          <p:cNvSpPr>
            <a:spLocks noGrp="1"/>
          </p:cNvSpPr>
          <p:nvPr>
            <p:ph type="body" sz="quarter" idx="12" hasCustomPrompt="1"/>
          </p:nvPr>
        </p:nvSpPr>
        <p:spPr>
          <a:xfrm>
            <a:off x="1557918" y="880977"/>
            <a:ext cx="13133814" cy="808619"/>
          </a:xfrm>
          <a:prstGeom prst="rect">
            <a:avLst/>
          </a:prstGeom>
        </p:spPr>
        <p:txBody>
          <a:bodyPr anchor="t">
            <a:noAutofit/>
          </a:bodyPr>
          <a:lstStyle>
            <a:lvl1pPr marL="0" indent="0" algn="ctr">
              <a:lnSpc>
                <a:spcPct val="100000"/>
              </a:lnSpc>
              <a:spcBef>
                <a:spcPts val="0"/>
              </a:spcBef>
              <a:buNone/>
              <a:defRPr sz="4798"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SLD CENTRALIZADO</a:t>
            </a:r>
          </a:p>
        </p:txBody>
      </p:sp>
      <p:cxnSp>
        <p:nvCxnSpPr>
          <p:cNvPr id="5" name="Straight Connector 4">
            <a:extLst>
              <a:ext uri="{FF2B5EF4-FFF2-40B4-BE49-F238E27FC236}">
                <a16:creationId xmlns:a16="http://schemas.microsoft.com/office/drawing/2014/main" xmlns="" id="{81B91340-653D-0D43-88CF-92A008D59AD3}"/>
              </a:ext>
            </a:extLst>
          </p:cNvPr>
          <p:cNvCxnSpPr>
            <a:cxnSpLocks/>
          </p:cNvCxnSpPr>
          <p:nvPr userDrawn="1"/>
        </p:nvCxnSpPr>
        <p:spPr>
          <a:xfrm>
            <a:off x="7696563" y="1828800"/>
            <a:ext cx="856527" cy="0"/>
          </a:xfrm>
          <a:prstGeom prst="line">
            <a:avLst/>
          </a:prstGeom>
          <a:ln w="38100" cap="rnd">
            <a:solidFill>
              <a:schemeClr val="accent5"/>
            </a:solidFill>
            <a:roun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0E22704F-E8C7-8244-B8F3-8D3D4C054156}"/>
              </a:ext>
            </a:extLst>
          </p:cNvPr>
          <p:cNvCxnSpPr>
            <a:cxnSpLocks/>
          </p:cNvCxnSpPr>
          <p:nvPr userDrawn="1"/>
        </p:nvCxnSpPr>
        <p:spPr>
          <a:xfrm flipH="1">
            <a:off x="1673846" y="4236464"/>
            <a:ext cx="12901960" cy="0"/>
          </a:xfrm>
          <a:prstGeom prst="line">
            <a:avLst/>
          </a:prstGeom>
          <a:ln w="25400" cap="rnd">
            <a:solidFill>
              <a:srgbClr val="403C38"/>
            </a:solidFill>
            <a:round/>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xmlns="" id="{837D2E86-67EE-C545-B476-BAC2FA49DE6B}"/>
              </a:ext>
            </a:extLst>
          </p:cNvPr>
          <p:cNvSpPr/>
          <p:nvPr userDrawn="1"/>
        </p:nvSpPr>
        <p:spPr>
          <a:xfrm>
            <a:off x="1443914" y="4181600"/>
            <a:ext cx="109728" cy="10972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07"/>
            <a:endParaRPr lang="pt-BR" sz="2398">
              <a:solidFill>
                <a:srgbClr val="FFFFFF"/>
              </a:solidFill>
            </a:endParaRPr>
          </a:p>
        </p:txBody>
      </p:sp>
      <p:grpSp>
        <p:nvGrpSpPr>
          <p:cNvPr id="15" name="Group 14">
            <a:extLst>
              <a:ext uri="{FF2B5EF4-FFF2-40B4-BE49-F238E27FC236}">
                <a16:creationId xmlns:a16="http://schemas.microsoft.com/office/drawing/2014/main" xmlns="" id="{F146B5EB-F741-134A-BCDA-1FF0C87D7597}"/>
              </a:ext>
            </a:extLst>
          </p:cNvPr>
          <p:cNvGrpSpPr/>
          <p:nvPr userDrawn="1"/>
        </p:nvGrpSpPr>
        <p:grpSpPr>
          <a:xfrm rot="5400000">
            <a:off x="3070506" y="4147501"/>
            <a:ext cx="177929" cy="177929"/>
            <a:chOff x="7807831" y="2893319"/>
            <a:chExt cx="633984" cy="633984"/>
          </a:xfrm>
        </p:grpSpPr>
        <p:sp>
          <p:nvSpPr>
            <p:cNvPr id="16" name="Round Diagonal Corner Rectangle 15">
              <a:extLst>
                <a:ext uri="{FF2B5EF4-FFF2-40B4-BE49-F238E27FC236}">
                  <a16:creationId xmlns:a16="http://schemas.microsoft.com/office/drawing/2014/main" xmlns="" id="{24AB5A5C-899A-D94E-BA88-99F1C6567E5F}"/>
                </a:ext>
              </a:extLst>
            </p:cNvPr>
            <p:cNvSpPr/>
            <p:nvPr userDrawn="1"/>
          </p:nvSpPr>
          <p:spPr>
            <a:xfrm rot="18900000">
              <a:off x="7807831" y="2893319"/>
              <a:ext cx="633984" cy="633984"/>
            </a:xfrm>
            <a:prstGeom prst="round2DiagRect">
              <a:avLst>
                <a:gd name="adj1" fmla="val 9868"/>
                <a:gd name="adj2" fmla="val 0"/>
              </a:avLst>
            </a:prstGeom>
            <a:solidFill>
              <a:srgbClr val="FFFFFF"/>
            </a:solidFill>
            <a:ln w="19050">
              <a:solidFill>
                <a:srgbClr val="403C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07"/>
              <a:endParaRPr lang="pt-BR" sz="2398">
                <a:solidFill>
                  <a:srgbClr val="FFFFFF"/>
                </a:solidFill>
              </a:endParaRPr>
            </a:p>
          </p:txBody>
        </p:sp>
        <p:sp>
          <p:nvSpPr>
            <p:cNvPr id="17" name="L-Shape 16">
              <a:extLst>
                <a:ext uri="{FF2B5EF4-FFF2-40B4-BE49-F238E27FC236}">
                  <a16:creationId xmlns:a16="http://schemas.microsoft.com/office/drawing/2014/main" xmlns="" id="{B1502D91-CC52-ED4B-8EDF-A624A0C0A15B}"/>
                </a:ext>
              </a:extLst>
            </p:cNvPr>
            <p:cNvSpPr/>
            <p:nvPr userDrawn="1"/>
          </p:nvSpPr>
          <p:spPr>
            <a:xfrm rot="13500000">
              <a:off x="8128450" y="3081826"/>
              <a:ext cx="247859" cy="247859"/>
            </a:xfrm>
            <a:prstGeom prst="corner">
              <a:avLst>
                <a:gd name="adj1" fmla="val 0"/>
                <a:gd name="adj2" fmla="val 0"/>
              </a:avLst>
            </a:prstGeom>
            <a:solidFill>
              <a:srgbClr val="807870"/>
            </a:solidFill>
            <a:ln w="19050">
              <a:solidFill>
                <a:srgbClr val="8078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07"/>
              <a:r>
                <a:rPr lang="pt-BR" sz="2398">
                  <a:solidFill>
                    <a:srgbClr val="FFFFFF"/>
                  </a:solidFill>
                </a:rPr>
                <a:t> </a:t>
              </a:r>
            </a:p>
          </p:txBody>
        </p:sp>
      </p:grpSp>
      <p:grpSp>
        <p:nvGrpSpPr>
          <p:cNvPr id="18" name="Group 17">
            <a:extLst>
              <a:ext uri="{FF2B5EF4-FFF2-40B4-BE49-F238E27FC236}">
                <a16:creationId xmlns:a16="http://schemas.microsoft.com/office/drawing/2014/main" xmlns="" id="{7CC85F35-3FDF-2643-9DE0-E503B95EC152}"/>
              </a:ext>
            </a:extLst>
          </p:cNvPr>
          <p:cNvGrpSpPr/>
          <p:nvPr userDrawn="1"/>
        </p:nvGrpSpPr>
        <p:grpSpPr>
          <a:xfrm rot="5400000">
            <a:off x="5550952" y="4147501"/>
            <a:ext cx="177929" cy="177929"/>
            <a:chOff x="7807831" y="2893319"/>
            <a:chExt cx="633984" cy="633984"/>
          </a:xfrm>
        </p:grpSpPr>
        <p:sp>
          <p:nvSpPr>
            <p:cNvPr id="19" name="Round Diagonal Corner Rectangle 18">
              <a:extLst>
                <a:ext uri="{FF2B5EF4-FFF2-40B4-BE49-F238E27FC236}">
                  <a16:creationId xmlns:a16="http://schemas.microsoft.com/office/drawing/2014/main" xmlns="" id="{0D08ADA7-6840-9347-8B4C-993179327348}"/>
                </a:ext>
              </a:extLst>
            </p:cNvPr>
            <p:cNvSpPr/>
            <p:nvPr userDrawn="1"/>
          </p:nvSpPr>
          <p:spPr>
            <a:xfrm rot="18900000">
              <a:off x="7807831" y="2893319"/>
              <a:ext cx="633984" cy="633984"/>
            </a:xfrm>
            <a:prstGeom prst="round2DiagRect">
              <a:avLst>
                <a:gd name="adj1" fmla="val 9868"/>
                <a:gd name="adj2" fmla="val 0"/>
              </a:avLst>
            </a:prstGeom>
            <a:solidFill>
              <a:srgbClr val="FFFFFF"/>
            </a:solidFill>
            <a:ln w="19050">
              <a:solidFill>
                <a:srgbClr val="403C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07"/>
              <a:endParaRPr lang="pt-BR" sz="2398">
                <a:solidFill>
                  <a:srgbClr val="FFFFFF"/>
                </a:solidFill>
              </a:endParaRPr>
            </a:p>
          </p:txBody>
        </p:sp>
        <p:sp>
          <p:nvSpPr>
            <p:cNvPr id="20" name="L-Shape 19">
              <a:extLst>
                <a:ext uri="{FF2B5EF4-FFF2-40B4-BE49-F238E27FC236}">
                  <a16:creationId xmlns:a16="http://schemas.microsoft.com/office/drawing/2014/main" xmlns="" id="{97FC8D0D-AA14-C94B-A5F0-C75527F436F2}"/>
                </a:ext>
              </a:extLst>
            </p:cNvPr>
            <p:cNvSpPr/>
            <p:nvPr userDrawn="1"/>
          </p:nvSpPr>
          <p:spPr>
            <a:xfrm rot="13500000">
              <a:off x="8128450" y="3081826"/>
              <a:ext cx="247859" cy="247859"/>
            </a:xfrm>
            <a:prstGeom prst="corner">
              <a:avLst>
                <a:gd name="adj1" fmla="val 0"/>
                <a:gd name="adj2" fmla="val 0"/>
              </a:avLst>
            </a:prstGeom>
            <a:solidFill>
              <a:srgbClr val="807870"/>
            </a:solidFill>
            <a:ln w="19050">
              <a:solidFill>
                <a:srgbClr val="8078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07"/>
              <a:r>
                <a:rPr lang="pt-BR" sz="2398">
                  <a:solidFill>
                    <a:srgbClr val="FFFFFF"/>
                  </a:solidFill>
                </a:rPr>
                <a:t> </a:t>
              </a:r>
            </a:p>
          </p:txBody>
        </p:sp>
      </p:grpSp>
      <p:grpSp>
        <p:nvGrpSpPr>
          <p:cNvPr id="21" name="Group 20">
            <a:extLst>
              <a:ext uri="{FF2B5EF4-FFF2-40B4-BE49-F238E27FC236}">
                <a16:creationId xmlns:a16="http://schemas.microsoft.com/office/drawing/2014/main" xmlns="" id="{185B3D39-7E24-3542-9F7B-605490CA8EA0}"/>
              </a:ext>
            </a:extLst>
          </p:cNvPr>
          <p:cNvGrpSpPr/>
          <p:nvPr userDrawn="1"/>
        </p:nvGrpSpPr>
        <p:grpSpPr>
          <a:xfrm rot="5400000">
            <a:off x="8031398" y="4147501"/>
            <a:ext cx="177929" cy="177929"/>
            <a:chOff x="7807831" y="2893319"/>
            <a:chExt cx="633984" cy="633984"/>
          </a:xfrm>
        </p:grpSpPr>
        <p:sp>
          <p:nvSpPr>
            <p:cNvPr id="22" name="Round Diagonal Corner Rectangle 21">
              <a:extLst>
                <a:ext uri="{FF2B5EF4-FFF2-40B4-BE49-F238E27FC236}">
                  <a16:creationId xmlns:a16="http://schemas.microsoft.com/office/drawing/2014/main" xmlns="" id="{57BC976A-370E-4B40-8D90-E5BC8EA9D475}"/>
                </a:ext>
              </a:extLst>
            </p:cNvPr>
            <p:cNvSpPr/>
            <p:nvPr userDrawn="1"/>
          </p:nvSpPr>
          <p:spPr>
            <a:xfrm rot="18900000">
              <a:off x="7807831" y="2893319"/>
              <a:ext cx="633984" cy="633984"/>
            </a:xfrm>
            <a:prstGeom prst="round2DiagRect">
              <a:avLst>
                <a:gd name="adj1" fmla="val 9868"/>
                <a:gd name="adj2" fmla="val 0"/>
              </a:avLst>
            </a:prstGeom>
            <a:solidFill>
              <a:srgbClr val="FFFFFF"/>
            </a:solidFill>
            <a:ln w="19050">
              <a:solidFill>
                <a:srgbClr val="403C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07"/>
              <a:endParaRPr lang="pt-BR" sz="2398">
                <a:solidFill>
                  <a:srgbClr val="FFFFFF"/>
                </a:solidFill>
              </a:endParaRPr>
            </a:p>
          </p:txBody>
        </p:sp>
        <p:sp>
          <p:nvSpPr>
            <p:cNvPr id="23" name="L-Shape 22">
              <a:extLst>
                <a:ext uri="{FF2B5EF4-FFF2-40B4-BE49-F238E27FC236}">
                  <a16:creationId xmlns:a16="http://schemas.microsoft.com/office/drawing/2014/main" xmlns="" id="{27D4281C-8C3C-3B48-B680-7DD44E831631}"/>
                </a:ext>
              </a:extLst>
            </p:cNvPr>
            <p:cNvSpPr/>
            <p:nvPr userDrawn="1"/>
          </p:nvSpPr>
          <p:spPr>
            <a:xfrm rot="13500000">
              <a:off x="8128450" y="3081826"/>
              <a:ext cx="247859" cy="247859"/>
            </a:xfrm>
            <a:prstGeom prst="corner">
              <a:avLst>
                <a:gd name="adj1" fmla="val 0"/>
                <a:gd name="adj2" fmla="val 0"/>
              </a:avLst>
            </a:prstGeom>
            <a:solidFill>
              <a:srgbClr val="807870"/>
            </a:solidFill>
            <a:ln w="19050">
              <a:solidFill>
                <a:srgbClr val="8078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07"/>
              <a:r>
                <a:rPr lang="pt-BR" sz="2398">
                  <a:solidFill>
                    <a:srgbClr val="FFFFFF"/>
                  </a:solidFill>
                </a:rPr>
                <a:t> </a:t>
              </a:r>
            </a:p>
          </p:txBody>
        </p:sp>
      </p:grpSp>
      <p:grpSp>
        <p:nvGrpSpPr>
          <p:cNvPr id="24" name="Group 23">
            <a:extLst>
              <a:ext uri="{FF2B5EF4-FFF2-40B4-BE49-F238E27FC236}">
                <a16:creationId xmlns:a16="http://schemas.microsoft.com/office/drawing/2014/main" xmlns="" id="{F74FD64C-FDE8-574D-BBFD-9F01D6791E8E}"/>
              </a:ext>
            </a:extLst>
          </p:cNvPr>
          <p:cNvGrpSpPr/>
          <p:nvPr userDrawn="1"/>
        </p:nvGrpSpPr>
        <p:grpSpPr>
          <a:xfrm rot="5400000">
            <a:off x="10511844" y="4147501"/>
            <a:ext cx="177929" cy="177929"/>
            <a:chOff x="7807831" y="2893319"/>
            <a:chExt cx="633984" cy="633984"/>
          </a:xfrm>
        </p:grpSpPr>
        <p:sp>
          <p:nvSpPr>
            <p:cNvPr id="25" name="Round Diagonal Corner Rectangle 24">
              <a:extLst>
                <a:ext uri="{FF2B5EF4-FFF2-40B4-BE49-F238E27FC236}">
                  <a16:creationId xmlns:a16="http://schemas.microsoft.com/office/drawing/2014/main" xmlns="" id="{0131F974-7BE5-2244-8626-F5370AA0684E}"/>
                </a:ext>
              </a:extLst>
            </p:cNvPr>
            <p:cNvSpPr/>
            <p:nvPr userDrawn="1"/>
          </p:nvSpPr>
          <p:spPr>
            <a:xfrm rot="18900000">
              <a:off x="7807831" y="2893319"/>
              <a:ext cx="633984" cy="633984"/>
            </a:xfrm>
            <a:prstGeom prst="round2DiagRect">
              <a:avLst>
                <a:gd name="adj1" fmla="val 9868"/>
                <a:gd name="adj2" fmla="val 0"/>
              </a:avLst>
            </a:prstGeom>
            <a:solidFill>
              <a:srgbClr val="FFFFFF"/>
            </a:solidFill>
            <a:ln w="19050">
              <a:solidFill>
                <a:srgbClr val="403C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07"/>
              <a:endParaRPr lang="pt-BR" sz="2398">
                <a:solidFill>
                  <a:srgbClr val="FFFFFF"/>
                </a:solidFill>
              </a:endParaRPr>
            </a:p>
          </p:txBody>
        </p:sp>
        <p:sp>
          <p:nvSpPr>
            <p:cNvPr id="26" name="L-Shape 25">
              <a:extLst>
                <a:ext uri="{FF2B5EF4-FFF2-40B4-BE49-F238E27FC236}">
                  <a16:creationId xmlns:a16="http://schemas.microsoft.com/office/drawing/2014/main" xmlns="" id="{78ECC9B0-785B-3440-82F1-6EE5C2830688}"/>
                </a:ext>
              </a:extLst>
            </p:cNvPr>
            <p:cNvSpPr/>
            <p:nvPr userDrawn="1"/>
          </p:nvSpPr>
          <p:spPr>
            <a:xfrm rot="13500000">
              <a:off x="8128450" y="3081826"/>
              <a:ext cx="247859" cy="247859"/>
            </a:xfrm>
            <a:prstGeom prst="corner">
              <a:avLst>
                <a:gd name="adj1" fmla="val 0"/>
                <a:gd name="adj2" fmla="val 0"/>
              </a:avLst>
            </a:prstGeom>
            <a:solidFill>
              <a:srgbClr val="807870"/>
            </a:solidFill>
            <a:ln w="19050">
              <a:solidFill>
                <a:srgbClr val="8078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07"/>
              <a:r>
                <a:rPr lang="pt-BR" sz="2398">
                  <a:solidFill>
                    <a:srgbClr val="FFFFFF"/>
                  </a:solidFill>
                </a:rPr>
                <a:t> </a:t>
              </a:r>
            </a:p>
          </p:txBody>
        </p:sp>
      </p:grpSp>
      <p:grpSp>
        <p:nvGrpSpPr>
          <p:cNvPr id="27" name="Group 26">
            <a:extLst>
              <a:ext uri="{FF2B5EF4-FFF2-40B4-BE49-F238E27FC236}">
                <a16:creationId xmlns:a16="http://schemas.microsoft.com/office/drawing/2014/main" xmlns="" id="{1D8A0ADC-5791-5846-B789-298695142226}"/>
              </a:ext>
            </a:extLst>
          </p:cNvPr>
          <p:cNvGrpSpPr/>
          <p:nvPr userDrawn="1"/>
        </p:nvGrpSpPr>
        <p:grpSpPr>
          <a:xfrm rot="5400000">
            <a:off x="12992290" y="4147501"/>
            <a:ext cx="177929" cy="177929"/>
            <a:chOff x="7807831" y="2893319"/>
            <a:chExt cx="633984" cy="633984"/>
          </a:xfrm>
        </p:grpSpPr>
        <p:sp>
          <p:nvSpPr>
            <p:cNvPr id="28" name="Round Diagonal Corner Rectangle 27">
              <a:extLst>
                <a:ext uri="{FF2B5EF4-FFF2-40B4-BE49-F238E27FC236}">
                  <a16:creationId xmlns:a16="http://schemas.microsoft.com/office/drawing/2014/main" xmlns="" id="{BFE082BA-74AB-EE49-9E4A-0BD61BFA4884}"/>
                </a:ext>
              </a:extLst>
            </p:cNvPr>
            <p:cNvSpPr/>
            <p:nvPr userDrawn="1"/>
          </p:nvSpPr>
          <p:spPr>
            <a:xfrm rot="18900000">
              <a:off x="7807831" y="2893319"/>
              <a:ext cx="633984" cy="633984"/>
            </a:xfrm>
            <a:prstGeom prst="round2DiagRect">
              <a:avLst>
                <a:gd name="adj1" fmla="val 9868"/>
                <a:gd name="adj2" fmla="val 0"/>
              </a:avLst>
            </a:prstGeom>
            <a:solidFill>
              <a:srgbClr val="FFFFFF"/>
            </a:solidFill>
            <a:ln w="19050">
              <a:solidFill>
                <a:srgbClr val="403C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07"/>
              <a:endParaRPr lang="pt-BR" sz="2398">
                <a:solidFill>
                  <a:srgbClr val="FFFFFF"/>
                </a:solidFill>
              </a:endParaRPr>
            </a:p>
          </p:txBody>
        </p:sp>
        <p:sp>
          <p:nvSpPr>
            <p:cNvPr id="29" name="L-Shape 28">
              <a:extLst>
                <a:ext uri="{FF2B5EF4-FFF2-40B4-BE49-F238E27FC236}">
                  <a16:creationId xmlns:a16="http://schemas.microsoft.com/office/drawing/2014/main" xmlns="" id="{4CB04E11-529C-5241-A3F1-4BCA45C7C8AA}"/>
                </a:ext>
              </a:extLst>
            </p:cNvPr>
            <p:cNvSpPr/>
            <p:nvPr userDrawn="1"/>
          </p:nvSpPr>
          <p:spPr>
            <a:xfrm rot="13500000">
              <a:off x="8128450" y="3081826"/>
              <a:ext cx="247859" cy="247859"/>
            </a:xfrm>
            <a:prstGeom prst="corner">
              <a:avLst>
                <a:gd name="adj1" fmla="val 0"/>
                <a:gd name="adj2" fmla="val 0"/>
              </a:avLst>
            </a:prstGeom>
            <a:solidFill>
              <a:srgbClr val="807870"/>
            </a:solidFill>
            <a:ln w="19050">
              <a:solidFill>
                <a:srgbClr val="8078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07"/>
              <a:r>
                <a:rPr lang="pt-BR" sz="2398">
                  <a:solidFill>
                    <a:srgbClr val="FFFFFF"/>
                  </a:solidFill>
                </a:rPr>
                <a:t> </a:t>
              </a:r>
            </a:p>
          </p:txBody>
        </p:sp>
      </p:grpSp>
      <p:sp>
        <p:nvSpPr>
          <p:cNvPr id="31" name="Picture Placeholder 13">
            <a:extLst>
              <a:ext uri="{FF2B5EF4-FFF2-40B4-BE49-F238E27FC236}">
                <a16:creationId xmlns:a16="http://schemas.microsoft.com/office/drawing/2014/main" xmlns="" id="{BC630886-CEEB-0F4E-AAC6-AA4E3B3794E1}"/>
              </a:ext>
            </a:extLst>
          </p:cNvPr>
          <p:cNvSpPr>
            <a:spLocks noGrp="1"/>
          </p:cNvSpPr>
          <p:nvPr>
            <p:ph type="pic" sz="quarter" idx="21"/>
          </p:nvPr>
        </p:nvSpPr>
        <p:spPr>
          <a:xfrm>
            <a:off x="2563215" y="2616043"/>
            <a:ext cx="1192509" cy="1192508"/>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32" name="Picture Placeholder 13">
            <a:extLst>
              <a:ext uri="{FF2B5EF4-FFF2-40B4-BE49-F238E27FC236}">
                <a16:creationId xmlns:a16="http://schemas.microsoft.com/office/drawing/2014/main" xmlns="" id="{DA8627DC-5698-1548-94FB-E4BC8A790B72}"/>
              </a:ext>
            </a:extLst>
          </p:cNvPr>
          <p:cNvSpPr>
            <a:spLocks noGrp="1"/>
          </p:cNvSpPr>
          <p:nvPr>
            <p:ph type="pic" sz="quarter" idx="22"/>
          </p:nvPr>
        </p:nvSpPr>
        <p:spPr>
          <a:xfrm>
            <a:off x="5043662" y="2616043"/>
            <a:ext cx="1192509" cy="1192508"/>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33" name="Picture Placeholder 13">
            <a:extLst>
              <a:ext uri="{FF2B5EF4-FFF2-40B4-BE49-F238E27FC236}">
                <a16:creationId xmlns:a16="http://schemas.microsoft.com/office/drawing/2014/main" xmlns="" id="{325B6F7B-8531-DA44-8C89-D20D01CB6726}"/>
              </a:ext>
            </a:extLst>
          </p:cNvPr>
          <p:cNvSpPr>
            <a:spLocks noGrp="1"/>
          </p:cNvSpPr>
          <p:nvPr>
            <p:ph type="pic" sz="quarter" idx="23"/>
          </p:nvPr>
        </p:nvSpPr>
        <p:spPr>
          <a:xfrm>
            <a:off x="7524107" y="2616043"/>
            <a:ext cx="1192509" cy="1192508"/>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34" name="Picture Placeholder 13">
            <a:extLst>
              <a:ext uri="{FF2B5EF4-FFF2-40B4-BE49-F238E27FC236}">
                <a16:creationId xmlns:a16="http://schemas.microsoft.com/office/drawing/2014/main" xmlns="" id="{C361CA47-78E5-2344-BBD3-A10865C911F7}"/>
              </a:ext>
            </a:extLst>
          </p:cNvPr>
          <p:cNvSpPr>
            <a:spLocks noGrp="1"/>
          </p:cNvSpPr>
          <p:nvPr>
            <p:ph type="pic" sz="quarter" idx="24"/>
          </p:nvPr>
        </p:nvSpPr>
        <p:spPr>
          <a:xfrm>
            <a:off x="10004554" y="2616043"/>
            <a:ext cx="1192509" cy="1192508"/>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35" name="Picture Placeholder 13">
            <a:extLst>
              <a:ext uri="{FF2B5EF4-FFF2-40B4-BE49-F238E27FC236}">
                <a16:creationId xmlns:a16="http://schemas.microsoft.com/office/drawing/2014/main" xmlns="" id="{FC511F31-C386-3B48-BCDF-9F2E0A7912F3}"/>
              </a:ext>
            </a:extLst>
          </p:cNvPr>
          <p:cNvSpPr>
            <a:spLocks noGrp="1"/>
          </p:cNvSpPr>
          <p:nvPr>
            <p:ph type="pic" sz="quarter" idx="25"/>
          </p:nvPr>
        </p:nvSpPr>
        <p:spPr>
          <a:xfrm>
            <a:off x="12484999" y="2616043"/>
            <a:ext cx="1192509" cy="1192508"/>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36" name="Text Placeholder 8">
            <a:extLst>
              <a:ext uri="{FF2B5EF4-FFF2-40B4-BE49-F238E27FC236}">
                <a16:creationId xmlns:a16="http://schemas.microsoft.com/office/drawing/2014/main" xmlns="" id="{40ADF101-090D-824F-A92E-62FED35A8264}"/>
              </a:ext>
            </a:extLst>
          </p:cNvPr>
          <p:cNvSpPr>
            <a:spLocks noGrp="1"/>
          </p:cNvSpPr>
          <p:nvPr>
            <p:ph type="body" sz="quarter" idx="16" hasCustomPrompt="1"/>
          </p:nvPr>
        </p:nvSpPr>
        <p:spPr>
          <a:xfrm>
            <a:off x="2508728" y="4550976"/>
            <a:ext cx="1301482" cy="465144"/>
          </a:xfrm>
          <a:prstGeom prst="rect">
            <a:avLst/>
          </a:prstGeom>
        </p:spPr>
        <p:txBody>
          <a:bodyPr anchor="t">
            <a:noAutofit/>
          </a:bodyPr>
          <a:lstStyle>
            <a:lvl1pPr marL="0" indent="0" algn="ctr">
              <a:lnSpc>
                <a:spcPct val="100000"/>
              </a:lnSpc>
              <a:spcBef>
                <a:spcPts val="0"/>
              </a:spcBef>
              <a:buNone/>
              <a:defRPr sz="1999"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1</a:t>
            </a:r>
          </a:p>
        </p:txBody>
      </p:sp>
      <p:sp>
        <p:nvSpPr>
          <p:cNvPr id="37" name="Text Placeholder 8">
            <a:extLst>
              <a:ext uri="{FF2B5EF4-FFF2-40B4-BE49-F238E27FC236}">
                <a16:creationId xmlns:a16="http://schemas.microsoft.com/office/drawing/2014/main" xmlns="" id="{17F5F731-190F-6044-90CC-0FF073BC223E}"/>
              </a:ext>
            </a:extLst>
          </p:cNvPr>
          <p:cNvSpPr>
            <a:spLocks noGrp="1"/>
          </p:cNvSpPr>
          <p:nvPr>
            <p:ph type="body" sz="quarter" idx="26" hasCustomPrompt="1"/>
          </p:nvPr>
        </p:nvSpPr>
        <p:spPr>
          <a:xfrm>
            <a:off x="4989175" y="4550976"/>
            <a:ext cx="1301482" cy="465144"/>
          </a:xfrm>
          <a:prstGeom prst="rect">
            <a:avLst/>
          </a:prstGeom>
        </p:spPr>
        <p:txBody>
          <a:bodyPr anchor="t">
            <a:noAutofit/>
          </a:bodyPr>
          <a:lstStyle>
            <a:lvl1pPr marL="0" indent="0" algn="ctr">
              <a:lnSpc>
                <a:spcPct val="100000"/>
              </a:lnSpc>
              <a:spcBef>
                <a:spcPts val="0"/>
              </a:spcBef>
              <a:buNone/>
              <a:defRPr sz="1999"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2</a:t>
            </a:r>
          </a:p>
        </p:txBody>
      </p:sp>
      <p:sp>
        <p:nvSpPr>
          <p:cNvPr id="38" name="Text Placeholder 8">
            <a:extLst>
              <a:ext uri="{FF2B5EF4-FFF2-40B4-BE49-F238E27FC236}">
                <a16:creationId xmlns:a16="http://schemas.microsoft.com/office/drawing/2014/main" xmlns="" id="{51C31E7D-67D3-2F4A-B9D9-C91A35E72CE9}"/>
              </a:ext>
            </a:extLst>
          </p:cNvPr>
          <p:cNvSpPr>
            <a:spLocks noGrp="1"/>
          </p:cNvSpPr>
          <p:nvPr>
            <p:ph type="body" sz="quarter" idx="27" hasCustomPrompt="1"/>
          </p:nvPr>
        </p:nvSpPr>
        <p:spPr>
          <a:xfrm>
            <a:off x="7469620" y="4550976"/>
            <a:ext cx="1301482" cy="465144"/>
          </a:xfrm>
          <a:prstGeom prst="rect">
            <a:avLst/>
          </a:prstGeom>
        </p:spPr>
        <p:txBody>
          <a:bodyPr anchor="t">
            <a:noAutofit/>
          </a:bodyPr>
          <a:lstStyle>
            <a:lvl1pPr marL="0" indent="0" algn="ctr">
              <a:lnSpc>
                <a:spcPct val="100000"/>
              </a:lnSpc>
              <a:spcBef>
                <a:spcPts val="0"/>
              </a:spcBef>
              <a:buNone/>
              <a:defRPr sz="1999"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3</a:t>
            </a:r>
          </a:p>
        </p:txBody>
      </p:sp>
      <p:sp>
        <p:nvSpPr>
          <p:cNvPr id="39" name="Text Placeholder 8">
            <a:extLst>
              <a:ext uri="{FF2B5EF4-FFF2-40B4-BE49-F238E27FC236}">
                <a16:creationId xmlns:a16="http://schemas.microsoft.com/office/drawing/2014/main" xmlns="" id="{361D9422-08DE-3547-A906-54146C03163F}"/>
              </a:ext>
            </a:extLst>
          </p:cNvPr>
          <p:cNvSpPr>
            <a:spLocks noGrp="1"/>
          </p:cNvSpPr>
          <p:nvPr>
            <p:ph type="body" sz="quarter" idx="28" hasCustomPrompt="1"/>
          </p:nvPr>
        </p:nvSpPr>
        <p:spPr>
          <a:xfrm>
            <a:off x="9950067" y="4550976"/>
            <a:ext cx="1301482" cy="465144"/>
          </a:xfrm>
          <a:prstGeom prst="rect">
            <a:avLst/>
          </a:prstGeom>
        </p:spPr>
        <p:txBody>
          <a:bodyPr anchor="t">
            <a:noAutofit/>
          </a:bodyPr>
          <a:lstStyle>
            <a:lvl1pPr marL="0" indent="0" algn="ctr">
              <a:lnSpc>
                <a:spcPct val="100000"/>
              </a:lnSpc>
              <a:spcBef>
                <a:spcPts val="0"/>
              </a:spcBef>
              <a:buNone/>
              <a:defRPr sz="1999"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4</a:t>
            </a:r>
          </a:p>
        </p:txBody>
      </p:sp>
      <p:sp>
        <p:nvSpPr>
          <p:cNvPr id="40" name="Text Placeholder 8">
            <a:extLst>
              <a:ext uri="{FF2B5EF4-FFF2-40B4-BE49-F238E27FC236}">
                <a16:creationId xmlns:a16="http://schemas.microsoft.com/office/drawing/2014/main" xmlns="" id="{900083AB-69B5-784C-B557-8B6A0AC56B9F}"/>
              </a:ext>
            </a:extLst>
          </p:cNvPr>
          <p:cNvSpPr>
            <a:spLocks noGrp="1"/>
          </p:cNvSpPr>
          <p:nvPr>
            <p:ph type="body" sz="quarter" idx="29" hasCustomPrompt="1"/>
          </p:nvPr>
        </p:nvSpPr>
        <p:spPr>
          <a:xfrm>
            <a:off x="12430512" y="4550976"/>
            <a:ext cx="1301482" cy="465144"/>
          </a:xfrm>
          <a:prstGeom prst="rect">
            <a:avLst/>
          </a:prstGeom>
        </p:spPr>
        <p:txBody>
          <a:bodyPr anchor="t">
            <a:noAutofit/>
          </a:bodyPr>
          <a:lstStyle>
            <a:lvl1pPr marL="0" indent="0" algn="ctr">
              <a:lnSpc>
                <a:spcPct val="100000"/>
              </a:lnSpc>
              <a:spcBef>
                <a:spcPts val="0"/>
              </a:spcBef>
              <a:buNone/>
              <a:defRPr sz="1999"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5</a:t>
            </a:r>
          </a:p>
        </p:txBody>
      </p:sp>
      <p:sp>
        <p:nvSpPr>
          <p:cNvPr id="43" name="Text Placeholder 11">
            <a:extLst>
              <a:ext uri="{FF2B5EF4-FFF2-40B4-BE49-F238E27FC236}">
                <a16:creationId xmlns:a16="http://schemas.microsoft.com/office/drawing/2014/main" xmlns="" id="{1ADDB935-74F3-324A-A4BD-2C2559C2CCCE}"/>
              </a:ext>
            </a:extLst>
          </p:cNvPr>
          <p:cNvSpPr>
            <a:spLocks noGrp="1"/>
          </p:cNvSpPr>
          <p:nvPr>
            <p:ph type="body" sz="quarter" idx="30" hasCustomPrompt="1"/>
          </p:nvPr>
        </p:nvSpPr>
        <p:spPr>
          <a:xfrm>
            <a:off x="4539121" y="5249421"/>
            <a:ext cx="2201590" cy="2980180"/>
          </a:xfrm>
          <a:prstGeom prst="rect">
            <a:avLst/>
          </a:prstGeom>
        </p:spPr>
        <p:txBody>
          <a:bodyPr/>
          <a:lstStyle>
            <a:lvl1pPr marL="0" indent="0" algn="ctr">
              <a:lnSpc>
                <a:spcPts val="1799"/>
              </a:lnSpc>
              <a:spcBef>
                <a:spcPts val="0"/>
              </a:spcBef>
              <a:buNone/>
              <a:defRPr sz="1399" b="0" i="0">
                <a:solidFill>
                  <a:schemeClr val="tx1"/>
                </a:solidFill>
                <a:latin typeface="Lato" panose="020F0502020204030203" pitchFamily="34" charset="77"/>
              </a:defRPr>
            </a:lvl1pPr>
            <a:lvl2pPr marL="457017" indent="0">
              <a:buNone/>
              <a:defRPr b="0" i="0">
                <a:solidFill>
                  <a:schemeClr val="bg2">
                    <a:lumMod val="50000"/>
                  </a:schemeClr>
                </a:solidFill>
                <a:latin typeface="Lato" panose="020F0502020204030203" pitchFamily="34" charset="77"/>
              </a:defRPr>
            </a:lvl2pPr>
            <a:lvl3pPr marL="914034" indent="0">
              <a:buNone/>
              <a:defRPr b="0" i="0">
                <a:solidFill>
                  <a:schemeClr val="bg2">
                    <a:lumMod val="50000"/>
                  </a:schemeClr>
                </a:solidFill>
                <a:latin typeface="Lato" panose="020F0502020204030203" pitchFamily="34" charset="77"/>
              </a:defRPr>
            </a:lvl3pPr>
            <a:lvl4pPr marL="1371051" indent="0">
              <a:buNone/>
              <a:defRPr b="0" i="0">
                <a:solidFill>
                  <a:schemeClr val="bg2">
                    <a:lumMod val="50000"/>
                  </a:schemeClr>
                </a:solidFill>
                <a:latin typeface="Lato" panose="020F0502020204030203" pitchFamily="34" charset="77"/>
              </a:defRPr>
            </a:lvl4pPr>
            <a:lvl5pPr marL="1828068" indent="0">
              <a:buNone/>
              <a:defRPr b="0" i="0">
                <a:solidFill>
                  <a:schemeClr val="bg2">
                    <a:lumMod val="50000"/>
                  </a:schemeClr>
                </a:solidFill>
                <a:latin typeface="Lato" panose="020F0502020204030203" pitchFamily="34" charset="77"/>
              </a:defRPr>
            </a:lvl5pPr>
          </a:lstStyle>
          <a:p>
            <a:pPr lvl="0"/>
            <a:r>
              <a:rPr lang="en-US"/>
              <a:t>Lorem ipsum dolor sit amet, consectetur adipiscing elit. Aenean gravida eget dui quis pellentesque. Sed nec lorem sed sapien dapibus ultrices quis vitae ligula. Proin sed hendrerit tortor. Duis consequat posuere sodales. Ut rutrum ullamcorper libero, id pellentesque tellus convallis id.</a:t>
            </a:r>
          </a:p>
        </p:txBody>
      </p:sp>
      <p:sp>
        <p:nvSpPr>
          <p:cNvPr id="44" name="Text Placeholder 11">
            <a:extLst>
              <a:ext uri="{FF2B5EF4-FFF2-40B4-BE49-F238E27FC236}">
                <a16:creationId xmlns:a16="http://schemas.microsoft.com/office/drawing/2014/main" xmlns="" id="{A95849E7-6A55-FB4A-B9BB-1424D3C55391}"/>
              </a:ext>
            </a:extLst>
          </p:cNvPr>
          <p:cNvSpPr>
            <a:spLocks noGrp="1"/>
          </p:cNvSpPr>
          <p:nvPr>
            <p:ph type="body" sz="quarter" idx="31" hasCustomPrompt="1"/>
          </p:nvPr>
        </p:nvSpPr>
        <p:spPr>
          <a:xfrm>
            <a:off x="7019566" y="5249421"/>
            <a:ext cx="2201590" cy="2980180"/>
          </a:xfrm>
          <a:prstGeom prst="rect">
            <a:avLst/>
          </a:prstGeom>
        </p:spPr>
        <p:txBody>
          <a:bodyPr/>
          <a:lstStyle>
            <a:lvl1pPr marL="0" indent="0" algn="ctr">
              <a:lnSpc>
                <a:spcPts val="1799"/>
              </a:lnSpc>
              <a:spcBef>
                <a:spcPts val="0"/>
              </a:spcBef>
              <a:buNone/>
              <a:defRPr sz="1399" b="0" i="0">
                <a:solidFill>
                  <a:schemeClr val="tx1"/>
                </a:solidFill>
                <a:latin typeface="Lato" panose="020F0502020204030203" pitchFamily="34" charset="77"/>
              </a:defRPr>
            </a:lvl1pPr>
            <a:lvl2pPr marL="457017" indent="0">
              <a:buNone/>
              <a:defRPr b="0" i="0">
                <a:solidFill>
                  <a:schemeClr val="bg2">
                    <a:lumMod val="50000"/>
                  </a:schemeClr>
                </a:solidFill>
                <a:latin typeface="Lato" panose="020F0502020204030203" pitchFamily="34" charset="77"/>
              </a:defRPr>
            </a:lvl2pPr>
            <a:lvl3pPr marL="914034" indent="0">
              <a:buNone/>
              <a:defRPr b="0" i="0">
                <a:solidFill>
                  <a:schemeClr val="bg2">
                    <a:lumMod val="50000"/>
                  </a:schemeClr>
                </a:solidFill>
                <a:latin typeface="Lato" panose="020F0502020204030203" pitchFamily="34" charset="77"/>
              </a:defRPr>
            </a:lvl3pPr>
            <a:lvl4pPr marL="1371051" indent="0">
              <a:buNone/>
              <a:defRPr b="0" i="0">
                <a:solidFill>
                  <a:schemeClr val="bg2">
                    <a:lumMod val="50000"/>
                  </a:schemeClr>
                </a:solidFill>
                <a:latin typeface="Lato" panose="020F0502020204030203" pitchFamily="34" charset="77"/>
              </a:defRPr>
            </a:lvl4pPr>
            <a:lvl5pPr marL="1828068" indent="0">
              <a:buNone/>
              <a:defRPr b="0" i="0">
                <a:solidFill>
                  <a:schemeClr val="bg2">
                    <a:lumMod val="50000"/>
                  </a:schemeClr>
                </a:solidFill>
                <a:latin typeface="Lato" panose="020F0502020204030203" pitchFamily="34" charset="77"/>
              </a:defRPr>
            </a:lvl5pPr>
          </a:lstStyle>
          <a:p>
            <a:pPr lvl="0"/>
            <a:r>
              <a:rPr lang="en-US"/>
              <a:t>Lorem ipsum dolor sit amet, consectetur adipiscing elit. Aenean gravida eget dui quis pellentesque. Sed nec lorem sed sapien dapibus ultrices quis vitae ligula. Proin sed hendrerit tortor. Duis consequat posuere sodales. Ut rutrum ullamcorper libero, id pellentesque tellus convallis id.</a:t>
            </a:r>
          </a:p>
        </p:txBody>
      </p:sp>
      <p:sp>
        <p:nvSpPr>
          <p:cNvPr id="45" name="Text Placeholder 11">
            <a:extLst>
              <a:ext uri="{FF2B5EF4-FFF2-40B4-BE49-F238E27FC236}">
                <a16:creationId xmlns:a16="http://schemas.microsoft.com/office/drawing/2014/main" xmlns="" id="{D587D07D-A59E-4346-B70D-FED2334A34B9}"/>
              </a:ext>
            </a:extLst>
          </p:cNvPr>
          <p:cNvSpPr>
            <a:spLocks noGrp="1"/>
          </p:cNvSpPr>
          <p:nvPr>
            <p:ph type="body" sz="quarter" idx="32" hasCustomPrompt="1"/>
          </p:nvPr>
        </p:nvSpPr>
        <p:spPr>
          <a:xfrm>
            <a:off x="9500013" y="5249421"/>
            <a:ext cx="2201590" cy="2980180"/>
          </a:xfrm>
          <a:prstGeom prst="rect">
            <a:avLst/>
          </a:prstGeom>
        </p:spPr>
        <p:txBody>
          <a:bodyPr/>
          <a:lstStyle>
            <a:lvl1pPr marL="0" indent="0" algn="ctr">
              <a:lnSpc>
                <a:spcPts val="1799"/>
              </a:lnSpc>
              <a:spcBef>
                <a:spcPts val="0"/>
              </a:spcBef>
              <a:buNone/>
              <a:defRPr sz="1399" b="0" i="0">
                <a:solidFill>
                  <a:schemeClr val="tx1"/>
                </a:solidFill>
                <a:latin typeface="Lato" panose="020F0502020204030203" pitchFamily="34" charset="77"/>
              </a:defRPr>
            </a:lvl1pPr>
            <a:lvl2pPr marL="457017" indent="0">
              <a:buNone/>
              <a:defRPr b="0" i="0">
                <a:solidFill>
                  <a:schemeClr val="bg2">
                    <a:lumMod val="50000"/>
                  </a:schemeClr>
                </a:solidFill>
                <a:latin typeface="Lato" panose="020F0502020204030203" pitchFamily="34" charset="77"/>
              </a:defRPr>
            </a:lvl2pPr>
            <a:lvl3pPr marL="914034" indent="0">
              <a:buNone/>
              <a:defRPr b="0" i="0">
                <a:solidFill>
                  <a:schemeClr val="bg2">
                    <a:lumMod val="50000"/>
                  </a:schemeClr>
                </a:solidFill>
                <a:latin typeface="Lato" panose="020F0502020204030203" pitchFamily="34" charset="77"/>
              </a:defRPr>
            </a:lvl3pPr>
            <a:lvl4pPr marL="1371051" indent="0">
              <a:buNone/>
              <a:defRPr b="0" i="0">
                <a:solidFill>
                  <a:schemeClr val="bg2">
                    <a:lumMod val="50000"/>
                  </a:schemeClr>
                </a:solidFill>
                <a:latin typeface="Lato" panose="020F0502020204030203" pitchFamily="34" charset="77"/>
              </a:defRPr>
            </a:lvl4pPr>
            <a:lvl5pPr marL="1828068" indent="0">
              <a:buNone/>
              <a:defRPr b="0" i="0">
                <a:solidFill>
                  <a:schemeClr val="bg2">
                    <a:lumMod val="50000"/>
                  </a:schemeClr>
                </a:solidFill>
                <a:latin typeface="Lato" panose="020F0502020204030203" pitchFamily="34" charset="77"/>
              </a:defRPr>
            </a:lvl5pPr>
          </a:lstStyle>
          <a:p>
            <a:pPr lvl="0"/>
            <a:r>
              <a:rPr lang="en-US"/>
              <a:t>Lorem ipsum dolor sit amet, consectetur adipiscing elit. Aenean gravida eget dui quis pellentesque. Sed nec lorem sed sapien dapibus ultrices quis vitae ligula. Proin sed hendrerit tortor. Duis consequat posuere sodales. Ut rutrum ullamcorper libero, id pellentesque tellus convallis id.</a:t>
            </a:r>
          </a:p>
        </p:txBody>
      </p:sp>
      <p:sp>
        <p:nvSpPr>
          <p:cNvPr id="46" name="Text Placeholder 11">
            <a:extLst>
              <a:ext uri="{FF2B5EF4-FFF2-40B4-BE49-F238E27FC236}">
                <a16:creationId xmlns:a16="http://schemas.microsoft.com/office/drawing/2014/main" xmlns="" id="{48DF5B0E-38DD-A84A-94F2-6B47C3A35732}"/>
              </a:ext>
            </a:extLst>
          </p:cNvPr>
          <p:cNvSpPr>
            <a:spLocks noGrp="1"/>
          </p:cNvSpPr>
          <p:nvPr>
            <p:ph type="body" sz="quarter" idx="33" hasCustomPrompt="1"/>
          </p:nvPr>
        </p:nvSpPr>
        <p:spPr>
          <a:xfrm>
            <a:off x="11980458" y="5249421"/>
            <a:ext cx="2201590" cy="2980180"/>
          </a:xfrm>
          <a:prstGeom prst="rect">
            <a:avLst/>
          </a:prstGeom>
        </p:spPr>
        <p:txBody>
          <a:bodyPr/>
          <a:lstStyle>
            <a:lvl1pPr marL="0" indent="0" algn="ctr">
              <a:lnSpc>
                <a:spcPts val="1799"/>
              </a:lnSpc>
              <a:spcBef>
                <a:spcPts val="0"/>
              </a:spcBef>
              <a:buNone/>
              <a:defRPr sz="1399" b="0" i="0">
                <a:solidFill>
                  <a:schemeClr val="tx1"/>
                </a:solidFill>
                <a:latin typeface="Lato" panose="020F0502020204030203" pitchFamily="34" charset="77"/>
              </a:defRPr>
            </a:lvl1pPr>
            <a:lvl2pPr marL="457017" indent="0">
              <a:buNone/>
              <a:defRPr b="0" i="0">
                <a:solidFill>
                  <a:schemeClr val="bg2">
                    <a:lumMod val="50000"/>
                  </a:schemeClr>
                </a:solidFill>
                <a:latin typeface="Lato" panose="020F0502020204030203" pitchFamily="34" charset="77"/>
              </a:defRPr>
            </a:lvl2pPr>
            <a:lvl3pPr marL="914034" indent="0">
              <a:buNone/>
              <a:defRPr b="0" i="0">
                <a:solidFill>
                  <a:schemeClr val="bg2">
                    <a:lumMod val="50000"/>
                  </a:schemeClr>
                </a:solidFill>
                <a:latin typeface="Lato" panose="020F0502020204030203" pitchFamily="34" charset="77"/>
              </a:defRPr>
            </a:lvl3pPr>
            <a:lvl4pPr marL="1371051" indent="0">
              <a:buNone/>
              <a:defRPr b="0" i="0">
                <a:solidFill>
                  <a:schemeClr val="bg2">
                    <a:lumMod val="50000"/>
                  </a:schemeClr>
                </a:solidFill>
                <a:latin typeface="Lato" panose="020F0502020204030203" pitchFamily="34" charset="77"/>
              </a:defRPr>
            </a:lvl4pPr>
            <a:lvl5pPr marL="1828068" indent="0">
              <a:buNone/>
              <a:defRPr b="0" i="0">
                <a:solidFill>
                  <a:schemeClr val="bg2">
                    <a:lumMod val="50000"/>
                  </a:schemeClr>
                </a:solidFill>
                <a:latin typeface="Lato" panose="020F0502020204030203" pitchFamily="34" charset="77"/>
              </a:defRPr>
            </a:lvl5pPr>
          </a:lstStyle>
          <a:p>
            <a:pPr lvl="0"/>
            <a:r>
              <a:rPr lang="en-US"/>
              <a:t>Lorem ipsum dolor sit amet, consectetur adipiscing elit. Aenean gravida eget dui quis pellentesque. Sed nec lorem sed sapien dapibus ultrices quis vitae ligula. Proin sed hendrerit tortor. Duis consequat posuere sodales. Ut rutrum ullamcorper libero, id pellentesque tellus convallis id.</a:t>
            </a:r>
          </a:p>
        </p:txBody>
      </p:sp>
      <p:sp>
        <p:nvSpPr>
          <p:cNvPr id="41" name="Text Placeholder 11">
            <a:extLst>
              <a:ext uri="{FF2B5EF4-FFF2-40B4-BE49-F238E27FC236}">
                <a16:creationId xmlns:a16="http://schemas.microsoft.com/office/drawing/2014/main" xmlns="" id="{DC8586F3-6DA1-F042-BD4B-96907923F778}"/>
              </a:ext>
            </a:extLst>
          </p:cNvPr>
          <p:cNvSpPr>
            <a:spLocks noGrp="1"/>
          </p:cNvSpPr>
          <p:nvPr>
            <p:ph type="body" sz="quarter" idx="34" hasCustomPrompt="1"/>
          </p:nvPr>
        </p:nvSpPr>
        <p:spPr>
          <a:xfrm>
            <a:off x="2058674" y="5249421"/>
            <a:ext cx="2201590" cy="2980180"/>
          </a:xfrm>
          <a:prstGeom prst="rect">
            <a:avLst/>
          </a:prstGeom>
        </p:spPr>
        <p:txBody>
          <a:bodyPr/>
          <a:lstStyle>
            <a:lvl1pPr marL="0" indent="0" algn="ctr">
              <a:lnSpc>
                <a:spcPts val="1799"/>
              </a:lnSpc>
              <a:spcBef>
                <a:spcPts val="0"/>
              </a:spcBef>
              <a:buNone/>
              <a:defRPr sz="1399" b="0" i="0">
                <a:solidFill>
                  <a:schemeClr val="tx1"/>
                </a:solidFill>
                <a:latin typeface="Lato" panose="020F0502020204030203" pitchFamily="34" charset="77"/>
              </a:defRPr>
            </a:lvl1pPr>
            <a:lvl2pPr marL="457017" indent="0">
              <a:buNone/>
              <a:defRPr b="0" i="0">
                <a:solidFill>
                  <a:schemeClr val="bg2">
                    <a:lumMod val="50000"/>
                  </a:schemeClr>
                </a:solidFill>
                <a:latin typeface="Lato" panose="020F0502020204030203" pitchFamily="34" charset="77"/>
              </a:defRPr>
            </a:lvl2pPr>
            <a:lvl3pPr marL="914034" indent="0">
              <a:buNone/>
              <a:defRPr b="0" i="0">
                <a:solidFill>
                  <a:schemeClr val="bg2">
                    <a:lumMod val="50000"/>
                  </a:schemeClr>
                </a:solidFill>
                <a:latin typeface="Lato" panose="020F0502020204030203" pitchFamily="34" charset="77"/>
              </a:defRPr>
            </a:lvl3pPr>
            <a:lvl4pPr marL="1371051" indent="0">
              <a:buNone/>
              <a:defRPr b="0" i="0">
                <a:solidFill>
                  <a:schemeClr val="bg2">
                    <a:lumMod val="50000"/>
                  </a:schemeClr>
                </a:solidFill>
                <a:latin typeface="Lato" panose="020F0502020204030203" pitchFamily="34" charset="77"/>
              </a:defRPr>
            </a:lvl4pPr>
            <a:lvl5pPr marL="1828068" indent="0">
              <a:buNone/>
              <a:defRPr b="0" i="0">
                <a:solidFill>
                  <a:schemeClr val="bg2">
                    <a:lumMod val="50000"/>
                  </a:schemeClr>
                </a:solidFill>
                <a:latin typeface="Lato" panose="020F0502020204030203" pitchFamily="34" charset="77"/>
              </a:defRPr>
            </a:lvl5pPr>
          </a:lstStyle>
          <a:p>
            <a:pPr lvl="0"/>
            <a:r>
              <a:rPr lang="en-US"/>
              <a:t>Lorem ipsum dolor sit amet, consectetur adipiscing elit. Aenean gravida eget dui quis pellentesque. Sed nec lorem sed sapien dapibus ultrices quis vitae ligula. Proin sed hendrerit tortor. Duis consequat posuere sodales. Ut rutrum ullamcorper libero, id pellentesque tellus convallis id. </a:t>
            </a:r>
          </a:p>
        </p:txBody>
      </p:sp>
      <p:sp>
        <p:nvSpPr>
          <p:cNvPr id="48" name="Oval 47">
            <a:extLst>
              <a:ext uri="{FF2B5EF4-FFF2-40B4-BE49-F238E27FC236}">
                <a16:creationId xmlns:a16="http://schemas.microsoft.com/office/drawing/2014/main" xmlns="" id="{5ED000D6-1979-5C45-98D7-BC94968AFCD2}"/>
              </a:ext>
            </a:extLst>
          </p:cNvPr>
          <p:cNvSpPr/>
          <p:nvPr userDrawn="1"/>
        </p:nvSpPr>
        <p:spPr>
          <a:xfrm>
            <a:off x="14691561" y="4181600"/>
            <a:ext cx="109728" cy="10972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07"/>
            <a:endParaRPr lang="pt-BR" sz="2398">
              <a:solidFill>
                <a:srgbClr val="FFFFFF"/>
              </a:solidFill>
            </a:endParaRPr>
          </a:p>
        </p:txBody>
      </p:sp>
    </p:spTree>
    <p:extLst>
      <p:ext uri="{BB962C8B-B14F-4D97-AF65-F5344CB8AC3E}">
        <p14:creationId xmlns:p14="http://schemas.microsoft.com/office/powerpoint/2010/main" val="337080733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Encerram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8">
            <a:extLst>
              <a:ext uri="{FF2B5EF4-FFF2-40B4-BE49-F238E27FC236}">
                <a16:creationId xmlns="" xmlns:a16="http://schemas.microsoft.com/office/drawing/2014/main" id="{6003AC7B-BD7C-DC48-A941-33FCECFB94B1}"/>
              </a:ext>
            </a:extLst>
          </p:cNvPr>
          <p:cNvSpPr>
            <a:spLocks noGrp="1"/>
          </p:cNvSpPr>
          <p:nvPr>
            <p:ph type="body" sz="quarter" idx="11" hasCustomPrompt="1"/>
          </p:nvPr>
        </p:nvSpPr>
        <p:spPr>
          <a:xfrm>
            <a:off x="1232762" y="1171351"/>
            <a:ext cx="4811794" cy="895375"/>
          </a:xfrm>
          <a:prstGeom prst="rect">
            <a:avLst/>
          </a:prstGeom>
        </p:spPr>
        <p:txBody>
          <a:bodyPr>
            <a:normAutofit/>
          </a:bodyPr>
          <a:lstStyle>
            <a:lvl1pPr marL="0" indent="0" algn="l">
              <a:lnSpc>
                <a:spcPts val="6297"/>
              </a:lnSpc>
              <a:buNone/>
              <a:defRPr sz="5398"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OBRIGADO</a:t>
            </a:r>
          </a:p>
        </p:txBody>
      </p:sp>
      <p:pic>
        <p:nvPicPr>
          <p:cNvPr id="16" name="Picture 7">
            <a:extLst>
              <a:ext uri="{FF2B5EF4-FFF2-40B4-BE49-F238E27FC236}">
                <a16:creationId xmlns="" xmlns:a16="http://schemas.microsoft.com/office/drawing/2014/main" id="{E7E83F48-70AF-3C43-A6F5-1A721B311F7A}"/>
              </a:ext>
            </a:extLst>
          </p:cNvPr>
          <p:cNvPicPr>
            <a:picLocks noChangeAspect="1"/>
          </p:cNvPicPr>
          <p:nvPr userDrawn="1"/>
        </p:nvPicPr>
        <p:blipFill>
          <a:blip r:embed="rId3">
            <a:biLevel thresh="25000"/>
          </a:blip>
          <a:srcRect/>
          <a:stretch>
            <a:fillRect/>
          </a:stretch>
        </p:blipFill>
        <p:spPr bwMode="auto">
          <a:xfrm>
            <a:off x="1232764" y="2377037"/>
            <a:ext cx="1059690" cy="1059687"/>
          </a:xfrm>
          <a:prstGeom prst="rect">
            <a:avLst/>
          </a:prstGeom>
          <a:noFill/>
          <a:ln w="9525">
            <a:noFill/>
            <a:miter lim="800000"/>
            <a:headEnd/>
            <a:tailEnd/>
          </a:ln>
        </p:spPr>
      </p:pic>
      <p:sp>
        <p:nvSpPr>
          <p:cNvPr id="17" name="Text Placeholder 8">
            <a:extLst>
              <a:ext uri="{FF2B5EF4-FFF2-40B4-BE49-F238E27FC236}">
                <a16:creationId xmlns="" xmlns:a16="http://schemas.microsoft.com/office/drawing/2014/main" id="{01FCEFE7-32F6-814F-BA96-3769C5F229A8}"/>
              </a:ext>
            </a:extLst>
          </p:cNvPr>
          <p:cNvSpPr>
            <a:spLocks noGrp="1"/>
          </p:cNvSpPr>
          <p:nvPr>
            <p:ph type="body" sz="quarter" idx="12" hasCustomPrompt="1"/>
          </p:nvPr>
        </p:nvSpPr>
        <p:spPr>
          <a:xfrm>
            <a:off x="2485469" y="2648331"/>
            <a:ext cx="6287991" cy="440524"/>
          </a:xfrm>
          <a:prstGeom prst="rect">
            <a:avLst/>
          </a:prstGeom>
        </p:spPr>
        <p:txBody>
          <a:bodyPr anchor="t">
            <a:noAutofit/>
          </a:bodyPr>
          <a:lstStyle>
            <a:lvl1pPr marL="0" indent="0" algn="l">
              <a:lnSpc>
                <a:spcPct val="100000"/>
              </a:lnSpc>
              <a:buNone/>
              <a:defRPr sz="2399" b="1"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NOME E ÚLTIMO SOBRENOME</a:t>
            </a:r>
          </a:p>
        </p:txBody>
      </p:sp>
      <p:sp>
        <p:nvSpPr>
          <p:cNvPr id="18" name="Text Placeholder 8">
            <a:extLst>
              <a:ext uri="{FF2B5EF4-FFF2-40B4-BE49-F238E27FC236}">
                <a16:creationId xmlns="" xmlns:a16="http://schemas.microsoft.com/office/drawing/2014/main" id="{E206C24C-A1B4-584A-9EE5-833BE5CE2F68}"/>
              </a:ext>
            </a:extLst>
          </p:cNvPr>
          <p:cNvSpPr>
            <a:spLocks noGrp="1"/>
          </p:cNvSpPr>
          <p:nvPr>
            <p:ph type="body" sz="quarter" idx="13" hasCustomPrompt="1"/>
          </p:nvPr>
        </p:nvSpPr>
        <p:spPr>
          <a:xfrm>
            <a:off x="2485469" y="3223457"/>
            <a:ext cx="6287991" cy="483963"/>
          </a:xfrm>
          <a:prstGeom prst="rect">
            <a:avLst/>
          </a:prstGeom>
        </p:spPr>
        <p:txBody>
          <a:bodyPr anchor="t">
            <a:noAutofit/>
          </a:bodyPr>
          <a:lstStyle>
            <a:lvl1pPr marL="0" marR="0" indent="0" algn="l" defTabSz="725240" rtl="0" eaLnBrk="1" fontAlgn="auto" latinLnBrk="0" hangingPunct="1">
              <a:lnSpc>
                <a:spcPct val="100000"/>
              </a:lnSpc>
              <a:spcBef>
                <a:spcPts val="52"/>
              </a:spcBef>
              <a:spcAft>
                <a:spcPts val="600"/>
              </a:spcAft>
              <a:buClrTx/>
              <a:buSzTx/>
              <a:buFont typeface="+mj-lt"/>
              <a:buNone/>
              <a:tabLst/>
              <a:defRPr sz="2399" b="0" i="0" baseline="0">
                <a:solidFill>
                  <a:schemeClr val="bg2"/>
                </a:solidFill>
                <a:latin typeface="Lato" panose="020F0502020204030203" pitchFamily="34" charset="77"/>
                <a:ea typeface="Lato" panose="020F0502020204030203" pitchFamily="34" charset="77"/>
                <a:cs typeface="Arial Narrow" charset="0"/>
              </a:defRPr>
            </a:lvl1pPr>
          </a:lstStyle>
          <a:p>
            <a:pPr lvl="0"/>
            <a:r>
              <a:rPr lang="en-US" dirty="0" err="1"/>
              <a:t>Área</a:t>
            </a:r>
            <a:r>
              <a:rPr lang="en-US" dirty="0"/>
              <a:t> de </a:t>
            </a:r>
            <a:r>
              <a:rPr lang="en-US" dirty="0" err="1"/>
              <a:t>atuação</a:t>
            </a:r>
            <a:endParaRPr lang="en-US" dirty="0"/>
          </a:p>
        </p:txBody>
      </p:sp>
      <p:sp>
        <p:nvSpPr>
          <p:cNvPr id="19" name="Text Placeholder 8">
            <a:extLst>
              <a:ext uri="{FF2B5EF4-FFF2-40B4-BE49-F238E27FC236}">
                <a16:creationId xmlns="" xmlns:a16="http://schemas.microsoft.com/office/drawing/2014/main" id="{F09307F7-602A-8E46-8E64-198AA6F423CB}"/>
              </a:ext>
            </a:extLst>
          </p:cNvPr>
          <p:cNvSpPr>
            <a:spLocks noGrp="1"/>
          </p:cNvSpPr>
          <p:nvPr>
            <p:ph type="body" sz="quarter" idx="14" hasCustomPrompt="1"/>
          </p:nvPr>
        </p:nvSpPr>
        <p:spPr>
          <a:xfrm>
            <a:off x="2485469" y="3842021"/>
            <a:ext cx="6287991" cy="483963"/>
          </a:xfrm>
          <a:prstGeom prst="rect">
            <a:avLst/>
          </a:prstGeom>
        </p:spPr>
        <p:txBody>
          <a:bodyPr anchor="t">
            <a:noAutofit/>
          </a:bodyPr>
          <a:lstStyle>
            <a:lvl1pPr marL="0" marR="0" indent="0" algn="l" defTabSz="725240" rtl="0" eaLnBrk="1" fontAlgn="auto" latinLnBrk="0" hangingPunct="1">
              <a:lnSpc>
                <a:spcPct val="100000"/>
              </a:lnSpc>
              <a:spcBef>
                <a:spcPts val="52"/>
              </a:spcBef>
              <a:spcAft>
                <a:spcPts val="600"/>
              </a:spcAft>
              <a:buClrTx/>
              <a:buSzTx/>
              <a:buFont typeface="+mj-lt"/>
              <a:buNone/>
              <a:tabLst/>
              <a:defRPr sz="2399" b="0" i="0" baseline="0">
                <a:solidFill>
                  <a:schemeClr val="bg2"/>
                </a:solidFill>
                <a:latin typeface="Lato" panose="020F0502020204030203" pitchFamily="34" charset="77"/>
                <a:ea typeface="Lato" panose="020F0502020204030203" pitchFamily="34" charset="77"/>
                <a:cs typeface="Arial Narrow" charset="0"/>
              </a:defRPr>
            </a:lvl1pPr>
          </a:lstStyle>
          <a:p>
            <a:pPr lvl="0"/>
            <a:r>
              <a:rPr lang="en-US" dirty="0"/>
              <a:t>Contato telefônico</a:t>
            </a:r>
          </a:p>
        </p:txBody>
      </p:sp>
      <p:sp>
        <p:nvSpPr>
          <p:cNvPr id="20" name="Text Placeholder 8">
            <a:extLst>
              <a:ext uri="{FF2B5EF4-FFF2-40B4-BE49-F238E27FC236}">
                <a16:creationId xmlns="" xmlns:a16="http://schemas.microsoft.com/office/drawing/2014/main" id="{ACC8E08F-1D0F-8C45-883D-013D903EB37C}"/>
              </a:ext>
            </a:extLst>
          </p:cNvPr>
          <p:cNvSpPr>
            <a:spLocks noGrp="1"/>
          </p:cNvSpPr>
          <p:nvPr>
            <p:ph type="body" sz="quarter" idx="15" hasCustomPrompt="1"/>
          </p:nvPr>
        </p:nvSpPr>
        <p:spPr>
          <a:xfrm>
            <a:off x="2485469" y="4460587"/>
            <a:ext cx="6287991" cy="483963"/>
          </a:xfrm>
          <a:prstGeom prst="rect">
            <a:avLst/>
          </a:prstGeom>
        </p:spPr>
        <p:txBody>
          <a:bodyPr anchor="t">
            <a:noAutofit/>
          </a:bodyPr>
          <a:lstStyle>
            <a:lvl1pPr marL="0" marR="0" indent="0" algn="l" defTabSz="725240" rtl="0" eaLnBrk="1" fontAlgn="auto" latinLnBrk="0" hangingPunct="1">
              <a:lnSpc>
                <a:spcPct val="100000"/>
              </a:lnSpc>
              <a:spcBef>
                <a:spcPts val="52"/>
              </a:spcBef>
              <a:spcAft>
                <a:spcPts val="600"/>
              </a:spcAft>
              <a:buClrTx/>
              <a:buSzTx/>
              <a:buFont typeface="+mj-lt"/>
              <a:buNone/>
              <a:tabLst/>
              <a:defRPr sz="2399" b="0" i="0" baseline="0">
                <a:solidFill>
                  <a:schemeClr val="bg2"/>
                </a:solidFill>
                <a:latin typeface="Lato" panose="020F0502020204030203" pitchFamily="34" charset="77"/>
                <a:ea typeface="Lato" panose="020F0502020204030203" pitchFamily="34" charset="77"/>
                <a:cs typeface="Arial Narrow" charset="0"/>
              </a:defRPr>
            </a:lvl1pPr>
          </a:lstStyle>
          <a:p>
            <a:pPr lvl="0"/>
            <a:r>
              <a:rPr lang="en-US" dirty="0"/>
              <a:t>E-mail@totvs.com.br</a:t>
            </a:r>
          </a:p>
        </p:txBody>
      </p:sp>
      <p:sp>
        <p:nvSpPr>
          <p:cNvPr id="21" name="Text Placeholder 3">
            <a:extLst>
              <a:ext uri="{FF2B5EF4-FFF2-40B4-BE49-F238E27FC236}">
                <a16:creationId xmlns="" xmlns:a16="http://schemas.microsoft.com/office/drawing/2014/main" id="{988AB966-FF0A-6E43-BD2F-392942FB8E55}"/>
              </a:ext>
            </a:extLst>
          </p:cNvPr>
          <p:cNvSpPr>
            <a:spLocks noGrp="1"/>
          </p:cNvSpPr>
          <p:nvPr>
            <p:ph type="body" sz="quarter" idx="16" hasCustomPrompt="1"/>
          </p:nvPr>
        </p:nvSpPr>
        <p:spPr>
          <a:xfrm>
            <a:off x="9522887" y="5290560"/>
            <a:ext cx="5347356" cy="397547"/>
          </a:xfrm>
          <a:prstGeom prst="rect">
            <a:avLst/>
          </a:prstGeom>
        </p:spPr>
        <p:txBody>
          <a:bodyPr/>
          <a:lstStyle>
            <a:lvl1pPr marL="0" indent="0">
              <a:buNone/>
              <a:defRPr sz="1999" b="1" i="0">
                <a:solidFill>
                  <a:srgbClr val="FFFFFF"/>
                </a:solidFill>
                <a:latin typeface="Lato Black" panose="020F0502020204030203" pitchFamily="34" charset="77"/>
                <a:ea typeface="Lato Black" panose="020F0502020204030203" pitchFamily="34" charset="77"/>
                <a:cs typeface="Arial Narrow" charset="0"/>
              </a:defRPr>
            </a:lvl1pPr>
          </a:lstStyle>
          <a:p>
            <a:pPr lvl="0"/>
            <a:r>
              <a:rPr lang="pt-BR"/>
              <a:t>Tecnologia + Conhecimento são nosso DNA.</a:t>
            </a:r>
          </a:p>
        </p:txBody>
      </p:sp>
      <p:sp>
        <p:nvSpPr>
          <p:cNvPr id="22" name="Text Placeholder 3">
            <a:extLst>
              <a:ext uri="{FF2B5EF4-FFF2-40B4-BE49-F238E27FC236}">
                <a16:creationId xmlns="" xmlns:a16="http://schemas.microsoft.com/office/drawing/2014/main" id="{BC5B7798-87C0-A047-BEB6-F6BD740C4835}"/>
              </a:ext>
            </a:extLst>
          </p:cNvPr>
          <p:cNvSpPr>
            <a:spLocks noGrp="1"/>
          </p:cNvSpPr>
          <p:nvPr>
            <p:ph type="body" sz="quarter" idx="17" hasCustomPrompt="1"/>
          </p:nvPr>
        </p:nvSpPr>
        <p:spPr>
          <a:xfrm>
            <a:off x="9522887" y="7191603"/>
            <a:ext cx="5207620" cy="435355"/>
          </a:xfrm>
          <a:prstGeom prst="rect">
            <a:avLst/>
          </a:prstGeom>
        </p:spPr>
        <p:txBody>
          <a:bodyPr/>
          <a:lstStyle>
            <a:lvl1pPr marL="0" indent="0">
              <a:buNone/>
              <a:defRPr sz="2399" b="1" i="0">
                <a:solidFill>
                  <a:schemeClr val="accent5"/>
                </a:solidFill>
                <a:latin typeface="Lato Black" panose="020F0502020204030203" pitchFamily="34" charset="77"/>
                <a:ea typeface="Lato Black" panose="020F0502020204030203" pitchFamily="34" charset="77"/>
                <a:cs typeface="Arial Narrow" charset="0"/>
              </a:defRPr>
            </a:lvl1pPr>
          </a:lstStyle>
          <a:p>
            <a:pPr lvl="0"/>
            <a:r>
              <a:rPr lang="pt-BR"/>
              <a:t>#SOMOSTOTVERS</a:t>
            </a:r>
          </a:p>
        </p:txBody>
      </p:sp>
      <p:sp>
        <p:nvSpPr>
          <p:cNvPr id="24" name="Text Placeholder 3">
            <a:extLst>
              <a:ext uri="{FF2B5EF4-FFF2-40B4-BE49-F238E27FC236}">
                <a16:creationId xmlns="" xmlns:a16="http://schemas.microsoft.com/office/drawing/2014/main" id="{09AAA2EE-29A6-7E4F-ACE5-6B8881F4D819}"/>
              </a:ext>
            </a:extLst>
          </p:cNvPr>
          <p:cNvSpPr>
            <a:spLocks noGrp="1"/>
          </p:cNvSpPr>
          <p:nvPr>
            <p:ph type="body" sz="quarter" idx="19" hasCustomPrompt="1"/>
          </p:nvPr>
        </p:nvSpPr>
        <p:spPr>
          <a:xfrm>
            <a:off x="9522887" y="5731380"/>
            <a:ext cx="5347356" cy="397547"/>
          </a:xfrm>
          <a:prstGeom prst="rect">
            <a:avLst/>
          </a:prstGeom>
        </p:spPr>
        <p:txBody>
          <a:bodyPr/>
          <a:lstStyle>
            <a:lvl1pPr marL="0" indent="0">
              <a:buNone/>
              <a:defRPr sz="1999" b="1" i="0">
                <a:solidFill>
                  <a:srgbClr val="FFFFFF"/>
                </a:solidFill>
                <a:latin typeface="Lato Black" panose="020F0502020204030203" pitchFamily="34" charset="77"/>
                <a:ea typeface="Lato Black" panose="020F0502020204030203" pitchFamily="34" charset="77"/>
                <a:cs typeface="Arial Narrow" charset="0"/>
              </a:defRPr>
            </a:lvl1pPr>
          </a:lstStyle>
          <a:p>
            <a:pPr lvl="0"/>
            <a:r>
              <a:rPr lang="pt-BR"/>
              <a:t>O sucesso do cliente é o nosso sucesso.</a:t>
            </a:r>
          </a:p>
        </p:txBody>
      </p:sp>
      <p:sp>
        <p:nvSpPr>
          <p:cNvPr id="25" name="Text Placeholder 3">
            <a:extLst>
              <a:ext uri="{FF2B5EF4-FFF2-40B4-BE49-F238E27FC236}">
                <a16:creationId xmlns="" xmlns:a16="http://schemas.microsoft.com/office/drawing/2014/main" id="{7E9CD43A-3CDA-9544-9527-CC6023E70A71}"/>
              </a:ext>
            </a:extLst>
          </p:cNvPr>
          <p:cNvSpPr>
            <a:spLocks noGrp="1"/>
          </p:cNvSpPr>
          <p:nvPr>
            <p:ph type="body" sz="quarter" idx="20" hasCustomPrompt="1"/>
          </p:nvPr>
        </p:nvSpPr>
        <p:spPr>
          <a:xfrm>
            <a:off x="9522887" y="6172200"/>
            <a:ext cx="5347356" cy="397547"/>
          </a:xfrm>
          <a:prstGeom prst="rect">
            <a:avLst/>
          </a:prstGeom>
        </p:spPr>
        <p:txBody>
          <a:bodyPr/>
          <a:lstStyle>
            <a:lvl1pPr marL="0" indent="0">
              <a:buNone/>
              <a:defRPr sz="1999" b="1" i="0">
                <a:solidFill>
                  <a:srgbClr val="FFFFFF"/>
                </a:solidFill>
                <a:latin typeface="Lato Black" panose="020F0502020204030203" pitchFamily="34" charset="77"/>
                <a:ea typeface="Lato Black" panose="020F0502020204030203" pitchFamily="34" charset="77"/>
                <a:cs typeface="Arial Narrow" charset="0"/>
              </a:defRPr>
            </a:lvl1pPr>
          </a:lstStyle>
          <a:p>
            <a:pPr lvl="0"/>
            <a:r>
              <a:rPr lang="pt-BR"/>
              <a:t>Valorizamos gente boa que é boa gente.</a:t>
            </a:r>
          </a:p>
        </p:txBody>
      </p:sp>
      <p:grpSp>
        <p:nvGrpSpPr>
          <p:cNvPr id="26" name="Group 25">
            <a:extLst>
              <a:ext uri="{FF2B5EF4-FFF2-40B4-BE49-F238E27FC236}">
                <a16:creationId xmlns="" xmlns:a16="http://schemas.microsoft.com/office/drawing/2014/main" id="{86BAA51E-57D2-E94E-8B16-6A3BC6D596D2}"/>
              </a:ext>
            </a:extLst>
          </p:cNvPr>
          <p:cNvGrpSpPr/>
          <p:nvPr userDrawn="1"/>
        </p:nvGrpSpPr>
        <p:grpSpPr>
          <a:xfrm>
            <a:off x="1232764" y="7145855"/>
            <a:ext cx="4949195" cy="1089835"/>
            <a:chOff x="1786771" y="6857118"/>
            <a:chExt cx="4760989" cy="1048391"/>
          </a:xfrm>
        </p:grpSpPr>
        <p:grpSp>
          <p:nvGrpSpPr>
            <p:cNvPr id="27" name="Group 26">
              <a:extLst>
                <a:ext uri="{FF2B5EF4-FFF2-40B4-BE49-F238E27FC236}">
                  <a16:creationId xmlns="" xmlns:a16="http://schemas.microsoft.com/office/drawing/2014/main" id="{A3C79164-35AE-A740-9DEA-FB855BA830B2}"/>
                </a:ext>
              </a:extLst>
            </p:cNvPr>
            <p:cNvGrpSpPr/>
            <p:nvPr userDrawn="1"/>
          </p:nvGrpSpPr>
          <p:grpSpPr>
            <a:xfrm>
              <a:off x="1786771" y="6865413"/>
              <a:ext cx="1721247" cy="523073"/>
              <a:chOff x="1786771" y="6761198"/>
              <a:chExt cx="1721247" cy="523073"/>
            </a:xfrm>
          </p:grpSpPr>
          <p:pic>
            <p:nvPicPr>
              <p:cNvPr id="37" name="Picture 36" descr="icone_face.png">
                <a:extLst>
                  <a:ext uri="{FF2B5EF4-FFF2-40B4-BE49-F238E27FC236}">
                    <a16:creationId xmlns="" xmlns:a16="http://schemas.microsoft.com/office/drawing/2014/main" id="{22FCB6EE-BF10-E34F-BDEB-CB1EF4220FF7}"/>
                  </a:ext>
                </a:extLst>
              </p:cNvPr>
              <p:cNvPicPr>
                <a:picLocks noChangeAspect="1"/>
              </p:cNvPicPr>
              <p:nvPr userDrawn="1"/>
            </p:nvPicPr>
            <p:blipFill>
              <a:blip r:embed="rId4" cstate="print">
                <a:extLst>
                  <a:ext uri="{BEBA8EAE-BF5A-486C-A8C5-ECC9F3942E4B}">
                    <a14:imgProps xmlns:a14="http://schemas.microsoft.com/office/drawing/2010/main">
                      <a14:imgLayer r:embed="rId5">
                        <a14:imgEffect>
                          <a14:colorTemperature colorTemp="11500"/>
                        </a14:imgEffect>
                        <a14:imgEffect>
                          <a14:saturation sat="270000"/>
                        </a14:imgEffect>
                        <a14:imgEffect>
                          <a14:brightnessContrast bright="-75000" contrast="12000"/>
                        </a14:imgEffect>
                      </a14:imgLayer>
                    </a14:imgProps>
                  </a:ext>
                  <a:ext uri="{28A0092B-C50C-407E-A947-70E740481C1C}">
                    <a14:useLocalDpi xmlns:a14="http://schemas.microsoft.com/office/drawing/2010/main" val="0"/>
                  </a:ext>
                </a:extLst>
              </a:blip>
              <a:stretch>
                <a:fillRect/>
              </a:stretch>
            </p:blipFill>
            <p:spPr>
              <a:xfrm>
                <a:off x="1786771" y="6841880"/>
                <a:ext cx="297150" cy="297150"/>
              </a:xfrm>
              <a:prstGeom prst="rect">
                <a:avLst/>
              </a:prstGeom>
            </p:spPr>
          </p:pic>
          <p:sp>
            <p:nvSpPr>
              <p:cNvPr id="38" name="TextBox 37">
                <a:extLst>
                  <a:ext uri="{FF2B5EF4-FFF2-40B4-BE49-F238E27FC236}">
                    <a16:creationId xmlns="" xmlns:a16="http://schemas.microsoft.com/office/drawing/2014/main" id="{D13ED939-A49D-9D45-8A28-F8434D20D529}"/>
                  </a:ext>
                </a:extLst>
              </p:cNvPr>
              <p:cNvSpPr txBox="1"/>
              <p:nvPr userDrawn="1"/>
            </p:nvSpPr>
            <p:spPr>
              <a:xfrm>
                <a:off x="2097368" y="6761198"/>
                <a:ext cx="1410650" cy="523073"/>
              </a:xfrm>
              <a:prstGeom prst="rect">
                <a:avLst/>
              </a:prstGeom>
            </p:spPr>
            <p:txBody>
              <a:bodyPr wrap="square" rtlCol="0">
                <a:normAutofit fontScale="92500"/>
              </a:bodyPr>
              <a:lstStyle/>
              <a:p>
                <a:pPr defTabSz="1218407"/>
                <a:r>
                  <a:rPr lang="pt-BR" sz="2399">
                    <a:solidFill>
                      <a:srgbClr val="403B37"/>
                    </a:solidFill>
                    <a:latin typeface="Lato" panose="020F0502020204030203" pitchFamily="34" charset="77"/>
                    <a:ea typeface="Arial Narrow" charset="0"/>
                    <a:cs typeface="Arial Narrow" charset="0"/>
                  </a:rPr>
                  <a:t>totvs.com</a:t>
                </a:r>
              </a:p>
            </p:txBody>
          </p:sp>
        </p:grpSp>
        <p:grpSp>
          <p:nvGrpSpPr>
            <p:cNvPr id="28" name="Group 27">
              <a:extLst>
                <a:ext uri="{FF2B5EF4-FFF2-40B4-BE49-F238E27FC236}">
                  <a16:creationId xmlns="" xmlns:a16="http://schemas.microsoft.com/office/drawing/2014/main" id="{971ABA4C-3CF6-B84D-8116-59061674AD4A}"/>
                </a:ext>
              </a:extLst>
            </p:cNvPr>
            <p:cNvGrpSpPr/>
            <p:nvPr userDrawn="1"/>
          </p:nvGrpSpPr>
          <p:grpSpPr>
            <a:xfrm>
              <a:off x="1794077" y="7382436"/>
              <a:ext cx="1507385" cy="523073"/>
              <a:chOff x="3443257" y="6761198"/>
              <a:chExt cx="1507385" cy="523073"/>
            </a:xfrm>
          </p:grpSpPr>
          <p:pic>
            <p:nvPicPr>
              <p:cNvPr id="35" name="Picture 34">
                <a:extLst>
                  <a:ext uri="{FF2B5EF4-FFF2-40B4-BE49-F238E27FC236}">
                    <a16:creationId xmlns="" xmlns:a16="http://schemas.microsoft.com/office/drawing/2014/main" id="{876B09B6-26C2-1D45-8B85-4561EDF6AC70}"/>
                  </a:ext>
                </a:extLst>
              </p:cNvPr>
              <p:cNvPicPr>
                <a:picLocks noChangeAspect="1"/>
              </p:cNvPicPr>
              <p:nvPr userDrawn="1"/>
            </p:nvPicPr>
            <p:blipFill>
              <a:blip r:embed="rId6" cstate="print">
                <a:extLst>
                  <a:ext uri="{BEBA8EAE-BF5A-486C-A8C5-ECC9F3942E4B}">
                    <a14:imgProps xmlns:a14="http://schemas.microsoft.com/office/drawing/2010/main">
                      <a14:imgLayer r:embed="rId7">
                        <a14:imgEffect>
                          <a14:colorTemperature colorTemp="11500"/>
                        </a14:imgEffect>
                        <a14:imgEffect>
                          <a14:saturation sat="270000"/>
                        </a14:imgEffect>
                        <a14:imgEffect>
                          <a14:brightnessContrast bright="-75000" contrast="12000"/>
                        </a14:imgEffect>
                      </a14:imgLayer>
                    </a14:imgProps>
                  </a:ext>
                  <a:ext uri="{28A0092B-C50C-407E-A947-70E740481C1C}">
                    <a14:useLocalDpi xmlns:a14="http://schemas.microsoft.com/office/drawing/2010/main" val="0"/>
                  </a:ext>
                </a:extLst>
              </a:blip>
              <a:stretch>
                <a:fillRect/>
              </a:stretch>
            </p:blipFill>
            <p:spPr>
              <a:xfrm>
                <a:off x="3443257" y="6841880"/>
                <a:ext cx="297150" cy="297150"/>
              </a:xfrm>
              <a:prstGeom prst="rect">
                <a:avLst/>
              </a:prstGeom>
            </p:spPr>
          </p:pic>
          <p:sp>
            <p:nvSpPr>
              <p:cNvPr id="36" name="TextBox 35">
                <a:extLst>
                  <a:ext uri="{FF2B5EF4-FFF2-40B4-BE49-F238E27FC236}">
                    <a16:creationId xmlns="" xmlns:a16="http://schemas.microsoft.com/office/drawing/2014/main" id="{F93A76A7-BB44-E44B-B9E8-2D25AA7DE9D6}"/>
                  </a:ext>
                </a:extLst>
              </p:cNvPr>
              <p:cNvSpPr txBox="1"/>
              <p:nvPr userDrawn="1"/>
            </p:nvSpPr>
            <p:spPr>
              <a:xfrm>
                <a:off x="3753854" y="6761198"/>
                <a:ext cx="1196788" cy="523073"/>
              </a:xfrm>
              <a:prstGeom prst="rect">
                <a:avLst/>
              </a:prstGeom>
            </p:spPr>
            <p:txBody>
              <a:bodyPr wrap="square" rtlCol="0">
                <a:normAutofit/>
              </a:bodyPr>
              <a:lstStyle/>
              <a:p>
                <a:pPr defTabSz="1218407"/>
                <a:r>
                  <a:rPr lang="pt-BR" sz="2399">
                    <a:solidFill>
                      <a:srgbClr val="403B37"/>
                    </a:solidFill>
                    <a:latin typeface="Lato" panose="020F0502020204030203" pitchFamily="34" charset="77"/>
                    <a:ea typeface="Arial Narrow" charset="0"/>
                    <a:cs typeface="Arial Narrow" charset="0"/>
                  </a:rPr>
                  <a:t>@totvs</a:t>
                </a:r>
              </a:p>
            </p:txBody>
          </p:sp>
        </p:grpSp>
        <p:grpSp>
          <p:nvGrpSpPr>
            <p:cNvPr id="29" name="Group 28">
              <a:extLst>
                <a:ext uri="{FF2B5EF4-FFF2-40B4-BE49-F238E27FC236}">
                  <a16:creationId xmlns="" xmlns:a16="http://schemas.microsoft.com/office/drawing/2014/main" id="{A02F3F2E-C158-DA4C-9B2F-D37D455E8D87}"/>
                </a:ext>
              </a:extLst>
            </p:cNvPr>
            <p:cNvGrpSpPr/>
            <p:nvPr userDrawn="1"/>
          </p:nvGrpSpPr>
          <p:grpSpPr>
            <a:xfrm>
              <a:off x="3816320" y="6857118"/>
              <a:ext cx="2731440" cy="523073"/>
              <a:chOff x="1786771" y="7777125"/>
              <a:chExt cx="2731440" cy="523073"/>
            </a:xfrm>
          </p:grpSpPr>
          <p:pic>
            <p:nvPicPr>
              <p:cNvPr id="33" name="Picture 32">
                <a:extLst>
                  <a:ext uri="{FF2B5EF4-FFF2-40B4-BE49-F238E27FC236}">
                    <a16:creationId xmlns="" xmlns:a16="http://schemas.microsoft.com/office/drawing/2014/main" id="{B75F141A-C40F-DC44-B388-CCBA4249DB87}"/>
                  </a:ext>
                </a:extLst>
              </p:cNvPr>
              <p:cNvPicPr>
                <a:picLocks noChangeAspect="1"/>
              </p:cNvPicPr>
              <p:nvPr userDrawn="1"/>
            </p:nvPicPr>
            <p:blipFill>
              <a:blip r:embed="rId8" cstate="print">
                <a:extLst>
                  <a:ext uri="{BEBA8EAE-BF5A-486C-A8C5-ECC9F3942E4B}">
                    <a14:imgProps xmlns:a14="http://schemas.microsoft.com/office/drawing/2010/main">
                      <a14:imgLayer r:embed="rId9">
                        <a14:imgEffect>
                          <a14:colorTemperature colorTemp="11500"/>
                        </a14:imgEffect>
                        <a14:imgEffect>
                          <a14:brightnessContrast bright="-75000" contrast="12000"/>
                        </a14:imgEffect>
                      </a14:imgLayer>
                    </a14:imgProps>
                  </a:ext>
                  <a:ext uri="{28A0092B-C50C-407E-A947-70E740481C1C}">
                    <a14:useLocalDpi xmlns:a14="http://schemas.microsoft.com/office/drawing/2010/main" val="0"/>
                  </a:ext>
                </a:extLst>
              </a:blip>
              <a:stretch>
                <a:fillRect/>
              </a:stretch>
            </p:blipFill>
            <p:spPr>
              <a:xfrm>
                <a:off x="1786771" y="7878104"/>
                <a:ext cx="297150" cy="297150"/>
              </a:xfrm>
              <a:prstGeom prst="rect">
                <a:avLst/>
              </a:prstGeom>
            </p:spPr>
          </p:pic>
          <p:sp>
            <p:nvSpPr>
              <p:cNvPr id="34" name="TextBox 33">
                <a:extLst>
                  <a:ext uri="{FF2B5EF4-FFF2-40B4-BE49-F238E27FC236}">
                    <a16:creationId xmlns="" xmlns:a16="http://schemas.microsoft.com/office/drawing/2014/main" id="{ABA633FE-A61C-A94D-8ADD-6AE2BE127BB6}"/>
                  </a:ext>
                </a:extLst>
              </p:cNvPr>
              <p:cNvSpPr txBox="1"/>
              <p:nvPr userDrawn="1"/>
            </p:nvSpPr>
            <p:spPr>
              <a:xfrm>
                <a:off x="2102802" y="7777125"/>
                <a:ext cx="2415409" cy="523073"/>
              </a:xfrm>
              <a:prstGeom prst="rect">
                <a:avLst/>
              </a:prstGeom>
            </p:spPr>
            <p:txBody>
              <a:bodyPr wrap="square" rtlCol="0">
                <a:normAutofit/>
              </a:bodyPr>
              <a:lstStyle/>
              <a:p>
                <a:pPr defTabSz="1218407"/>
                <a:r>
                  <a:rPr lang="pt-BR" sz="2399">
                    <a:solidFill>
                      <a:srgbClr val="403B37"/>
                    </a:solidFill>
                    <a:latin typeface="Lato" panose="020F0502020204030203" pitchFamily="34" charset="77"/>
                    <a:ea typeface="Arial Narrow" charset="0"/>
                    <a:cs typeface="Arial Narrow" charset="0"/>
                  </a:rPr>
                  <a:t>company/totvs</a:t>
                </a:r>
              </a:p>
            </p:txBody>
          </p:sp>
        </p:grpSp>
        <p:grpSp>
          <p:nvGrpSpPr>
            <p:cNvPr id="30" name="Group 29">
              <a:extLst>
                <a:ext uri="{FF2B5EF4-FFF2-40B4-BE49-F238E27FC236}">
                  <a16:creationId xmlns="" xmlns:a16="http://schemas.microsoft.com/office/drawing/2014/main" id="{EDA68A44-0441-B943-8D32-19C875123D57}"/>
                </a:ext>
              </a:extLst>
            </p:cNvPr>
            <p:cNvGrpSpPr/>
            <p:nvPr userDrawn="1"/>
          </p:nvGrpSpPr>
          <p:grpSpPr>
            <a:xfrm>
              <a:off x="3835201" y="7374141"/>
              <a:ext cx="2712559" cy="523073"/>
              <a:chOff x="1805652" y="8294148"/>
              <a:chExt cx="2712559" cy="523073"/>
            </a:xfrm>
          </p:grpSpPr>
          <p:pic>
            <p:nvPicPr>
              <p:cNvPr id="31" name="Picture 30">
                <a:extLst>
                  <a:ext uri="{FF2B5EF4-FFF2-40B4-BE49-F238E27FC236}">
                    <a16:creationId xmlns="" xmlns:a16="http://schemas.microsoft.com/office/drawing/2014/main" id="{5CB7359C-56FA-3541-A42A-9D752848B062}"/>
                  </a:ext>
                </a:extLst>
              </p:cNvPr>
              <p:cNvPicPr>
                <a:picLocks noChangeAspect="1"/>
              </p:cNvPicPr>
              <p:nvPr userDrawn="1"/>
            </p:nvPicPr>
            <p:blipFill rotWithShape="1">
              <a:blip r:embed="rId10" cstate="print">
                <a:extLst>
                  <a:ext uri="{BEBA8EAE-BF5A-486C-A8C5-ECC9F3942E4B}">
                    <a14:imgProps xmlns:a14="http://schemas.microsoft.com/office/drawing/2010/main">
                      <a14:imgLayer r:embed="rId11">
                        <a14:imgEffect>
                          <a14:colorTemperature colorTemp="11500"/>
                        </a14:imgEffect>
                        <a14:imgEffect>
                          <a14:saturation sat="270000"/>
                        </a14:imgEffect>
                        <a14:imgEffect>
                          <a14:brightnessContrast bright="-75000" contrast="12000"/>
                        </a14:imgEffect>
                      </a14:imgLayer>
                    </a14:imgProps>
                  </a:ext>
                  <a:ext uri="{28A0092B-C50C-407E-A947-70E740481C1C}">
                    <a14:useLocalDpi xmlns:a14="http://schemas.microsoft.com/office/drawing/2010/main" val="0"/>
                  </a:ext>
                </a:extLst>
              </a:blip>
              <a:srcRect l="17082" t="17082" r="17082" b="17082"/>
              <a:stretch/>
            </p:blipFill>
            <p:spPr>
              <a:xfrm>
                <a:off x="1805652" y="8395127"/>
                <a:ext cx="297150" cy="297150"/>
              </a:xfrm>
              <a:prstGeom prst="rect">
                <a:avLst/>
              </a:prstGeom>
            </p:spPr>
          </p:pic>
          <p:sp>
            <p:nvSpPr>
              <p:cNvPr id="32" name="TextBox 31">
                <a:extLst>
                  <a:ext uri="{FF2B5EF4-FFF2-40B4-BE49-F238E27FC236}">
                    <a16:creationId xmlns="" xmlns:a16="http://schemas.microsoft.com/office/drawing/2014/main" id="{0A0A10C4-2686-254D-9909-DBB40CD98FBC}"/>
                  </a:ext>
                </a:extLst>
              </p:cNvPr>
              <p:cNvSpPr txBox="1"/>
              <p:nvPr userDrawn="1"/>
            </p:nvSpPr>
            <p:spPr>
              <a:xfrm>
                <a:off x="2102802" y="8294148"/>
                <a:ext cx="2415409" cy="523073"/>
              </a:xfrm>
              <a:prstGeom prst="rect">
                <a:avLst/>
              </a:prstGeom>
            </p:spPr>
            <p:txBody>
              <a:bodyPr wrap="square" rtlCol="0">
                <a:normAutofit/>
              </a:bodyPr>
              <a:lstStyle/>
              <a:p>
                <a:pPr defTabSz="1218407"/>
                <a:r>
                  <a:rPr lang="pt-BR" sz="2399">
                    <a:solidFill>
                      <a:srgbClr val="403B37"/>
                    </a:solidFill>
                    <a:latin typeface="Lato" panose="020F0502020204030203" pitchFamily="34" charset="77"/>
                    <a:ea typeface="Arial Narrow" charset="0"/>
                    <a:cs typeface="Arial Narrow" charset="0"/>
                  </a:rPr>
                  <a:t>fluig.com</a:t>
                </a:r>
              </a:p>
            </p:txBody>
          </p:sp>
        </p:grpSp>
      </p:grpSp>
    </p:spTree>
    <p:extLst>
      <p:ext uri="{BB962C8B-B14F-4D97-AF65-F5344CB8AC3E}">
        <p14:creationId xmlns:p14="http://schemas.microsoft.com/office/powerpoint/2010/main" val="399845032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parata_Marro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E1BBB9E8-D3BD-6A45-AB88-BD0B4EACDD23}"/>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1">
                    <a:alpha val="65000"/>
                  </a:schemeClr>
                </a:solidFill>
                <a:latin typeface="Lato" panose="020F0502020204030203" pitchFamily="34" charset="77"/>
                <a:ea typeface="Arial Narrow" charset="0"/>
                <a:cs typeface="Arial Narrow" charset="0"/>
              </a:rPr>
              <a:pPr/>
              <a:t>‹nº›</a:t>
            </a:fld>
            <a:endParaRPr lang="pt-BR" sz="1600" b="0" i="0">
              <a:solidFill>
                <a:schemeClr val="bg1">
                  <a:alpha val="65000"/>
                </a:schemeClr>
              </a:solidFill>
              <a:latin typeface="Lato" panose="020F0502020204030203" pitchFamily="34" charset="77"/>
              <a:ea typeface="Arial Narrow" charset="0"/>
              <a:cs typeface="Arial Narrow" charset="0"/>
            </a:endParaRPr>
          </a:p>
        </p:txBody>
      </p:sp>
      <p:sp>
        <p:nvSpPr>
          <p:cNvPr id="3" name="Text Placeholder 8">
            <a:extLst>
              <a:ext uri="{FF2B5EF4-FFF2-40B4-BE49-F238E27FC236}">
                <a16:creationId xmlns="" xmlns:a16="http://schemas.microsoft.com/office/drawing/2014/main" id="{AF749914-2AF7-B141-A2A3-8368A3D379A9}"/>
              </a:ext>
            </a:extLst>
          </p:cNvPr>
          <p:cNvSpPr>
            <a:spLocks noGrp="1"/>
          </p:cNvSpPr>
          <p:nvPr>
            <p:ph type="body" sz="quarter" idx="12" hasCustomPrompt="1"/>
          </p:nvPr>
        </p:nvSpPr>
        <p:spPr>
          <a:xfrm>
            <a:off x="1584960" y="5498892"/>
            <a:ext cx="5157216" cy="2145792"/>
          </a:xfrm>
          <a:prstGeom prst="rect">
            <a:avLst/>
          </a:prstGeom>
        </p:spPr>
        <p:txBody>
          <a:bodyPr anchor="t">
            <a:noAutofit/>
          </a:bodyPr>
          <a:lstStyle>
            <a:lvl1pPr marL="0" indent="0" algn="l">
              <a:lnSpc>
                <a:spcPts val="3200"/>
              </a:lnSpc>
              <a:spcBef>
                <a:spcPts val="0"/>
              </a:spcBef>
              <a:buNone/>
              <a:defRPr sz="2800" b="0" i="0" baseline="0">
                <a:solidFill>
                  <a:schemeClr val="tx1"/>
                </a:solidFill>
                <a:latin typeface="Lato" panose="020F0502020204030203" pitchFamily="34" charset="77"/>
                <a:ea typeface="Lato" panose="020F0502020204030203" pitchFamily="34" charset="77"/>
                <a:cs typeface="Arial Narrow" charset="0"/>
              </a:defRPr>
            </a:lvl1pPr>
          </a:lstStyle>
          <a:p>
            <a:pPr lvl="0"/>
            <a:r>
              <a:rPr lang="en-US"/>
              <a:t>Novo template para criação de apresentações.</a:t>
            </a:r>
          </a:p>
        </p:txBody>
      </p:sp>
      <p:sp>
        <p:nvSpPr>
          <p:cNvPr id="6" name="Text Placeholder 8">
            <a:extLst>
              <a:ext uri="{FF2B5EF4-FFF2-40B4-BE49-F238E27FC236}">
                <a16:creationId xmlns="" xmlns:a16="http://schemas.microsoft.com/office/drawing/2014/main" id="{0095A197-7A12-2744-B5B3-0743800606AA}"/>
              </a:ext>
            </a:extLst>
          </p:cNvPr>
          <p:cNvSpPr>
            <a:spLocks noGrp="1"/>
          </p:cNvSpPr>
          <p:nvPr>
            <p:ph type="body" sz="quarter" idx="10" hasCustomPrompt="1"/>
          </p:nvPr>
        </p:nvSpPr>
        <p:spPr>
          <a:xfrm>
            <a:off x="1584959" y="2894025"/>
            <a:ext cx="6146929" cy="2117812"/>
          </a:xfrm>
          <a:prstGeom prst="rect">
            <a:avLst/>
          </a:prstGeom>
        </p:spPr>
        <p:txBody>
          <a:bodyPr anchor="t">
            <a:noAutofit/>
          </a:bodyPr>
          <a:lstStyle>
            <a:lvl1pPr marL="0" indent="0" algn="l">
              <a:lnSpc>
                <a:spcPts val="8200"/>
              </a:lnSpc>
              <a:buNone/>
              <a:defRPr sz="82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SEPARATA MARROM</a:t>
            </a:r>
            <a:endParaRPr lang="pt-BR"/>
          </a:p>
        </p:txBody>
      </p:sp>
      <p:sp>
        <p:nvSpPr>
          <p:cNvPr id="7" name="Text Placeholder 8">
            <a:extLst>
              <a:ext uri="{FF2B5EF4-FFF2-40B4-BE49-F238E27FC236}">
                <a16:creationId xmlns="" xmlns:a16="http://schemas.microsoft.com/office/drawing/2014/main" id="{8C237C85-DB21-2347-A0DF-7292FA3FC37E}"/>
              </a:ext>
            </a:extLst>
          </p:cNvPr>
          <p:cNvSpPr>
            <a:spLocks noGrp="1"/>
          </p:cNvSpPr>
          <p:nvPr>
            <p:ph type="body" sz="quarter" idx="13" hasCustomPrompt="1"/>
          </p:nvPr>
        </p:nvSpPr>
        <p:spPr>
          <a:xfrm>
            <a:off x="1584959" y="1720816"/>
            <a:ext cx="6146929" cy="1173209"/>
          </a:xfrm>
          <a:prstGeom prst="rect">
            <a:avLst/>
          </a:prstGeom>
        </p:spPr>
        <p:txBody>
          <a:bodyPr anchor="t">
            <a:noAutofit/>
          </a:bodyPr>
          <a:lstStyle>
            <a:lvl1pPr marL="0" indent="0" algn="l">
              <a:lnSpc>
                <a:spcPts val="8200"/>
              </a:lnSpc>
              <a:buNone/>
              <a:defRPr sz="8200" b="0" i="0" baseline="0">
                <a:solidFill>
                  <a:schemeClr val="accent5"/>
                </a:solidFill>
                <a:latin typeface="Lato Black" panose="020F0502020204030203" pitchFamily="34" charset="77"/>
                <a:ea typeface="Lato Black" panose="020F0502020204030203" pitchFamily="34" charset="77"/>
                <a:cs typeface="Arial Narrow" charset="0"/>
              </a:defRPr>
            </a:lvl1pPr>
          </a:lstStyle>
          <a:p>
            <a:pPr lvl="0"/>
            <a:r>
              <a:rPr lang="en-US"/>
              <a:t>01</a:t>
            </a:r>
            <a:endParaRPr lang="pt-BR"/>
          </a:p>
        </p:txBody>
      </p:sp>
      <p:pic>
        <p:nvPicPr>
          <p:cNvPr id="8" name="Picture 7">
            <a:extLst>
              <a:ext uri="{FF2B5EF4-FFF2-40B4-BE49-F238E27FC236}">
                <a16:creationId xmlns="" xmlns:a16="http://schemas.microsoft.com/office/drawing/2014/main" id="{F6CEF341-8979-E44A-B677-8D119607523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4058011" y="5071872"/>
            <a:ext cx="843465" cy="658368"/>
          </a:xfrm>
          <a:prstGeom prst="rect">
            <a:avLst/>
          </a:prstGeom>
        </p:spPr>
      </p:pic>
    </p:spTree>
    <p:extLst>
      <p:ext uri="{BB962C8B-B14F-4D97-AF65-F5344CB8AC3E}">
        <p14:creationId xmlns:p14="http://schemas.microsoft.com/office/powerpoint/2010/main" val="1493399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parata_Azu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4637BB0-55FB-D44C-8666-8617605F10A8}"/>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1">
                    <a:alpha val="65000"/>
                  </a:schemeClr>
                </a:solidFill>
                <a:latin typeface="Lato" panose="020F0502020204030203" pitchFamily="34" charset="77"/>
                <a:ea typeface="Arial Narrow" charset="0"/>
                <a:cs typeface="Arial Narrow" charset="0"/>
              </a:rPr>
              <a:pPr/>
              <a:t>‹nº›</a:t>
            </a:fld>
            <a:endParaRPr lang="pt-BR" sz="1600" b="0" i="0">
              <a:solidFill>
                <a:schemeClr val="bg1">
                  <a:alpha val="65000"/>
                </a:schemeClr>
              </a:solidFill>
              <a:latin typeface="Lato" panose="020F0502020204030203" pitchFamily="34" charset="77"/>
              <a:ea typeface="Arial Narrow" charset="0"/>
              <a:cs typeface="Arial Narrow" charset="0"/>
            </a:endParaRPr>
          </a:p>
        </p:txBody>
      </p:sp>
      <p:sp>
        <p:nvSpPr>
          <p:cNvPr id="6" name="Text Placeholder 8">
            <a:extLst>
              <a:ext uri="{FF2B5EF4-FFF2-40B4-BE49-F238E27FC236}">
                <a16:creationId xmlns="" xmlns:a16="http://schemas.microsoft.com/office/drawing/2014/main" id="{60C0A441-A22A-7D4E-9C37-ADE98FF9D00F}"/>
              </a:ext>
            </a:extLst>
          </p:cNvPr>
          <p:cNvSpPr>
            <a:spLocks noGrp="1"/>
          </p:cNvSpPr>
          <p:nvPr>
            <p:ph type="body" sz="quarter" idx="10" hasCustomPrompt="1"/>
          </p:nvPr>
        </p:nvSpPr>
        <p:spPr>
          <a:xfrm>
            <a:off x="1584959" y="2894025"/>
            <a:ext cx="6146929" cy="2117812"/>
          </a:xfrm>
          <a:prstGeom prst="rect">
            <a:avLst/>
          </a:prstGeom>
        </p:spPr>
        <p:txBody>
          <a:bodyPr anchor="t">
            <a:noAutofit/>
          </a:bodyPr>
          <a:lstStyle>
            <a:lvl1pPr marL="0" indent="0" algn="l">
              <a:lnSpc>
                <a:spcPts val="8200"/>
              </a:lnSpc>
              <a:buNone/>
              <a:defRPr sz="82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SEPARATA AZUL</a:t>
            </a:r>
            <a:endParaRPr lang="pt-BR"/>
          </a:p>
        </p:txBody>
      </p:sp>
      <p:sp>
        <p:nvSpPr>
          <p:cNvPr id="7" name="Text Placeholder 8">
            <a:extLst>
              <a:ext uri="{FF2B5EF4-FFF2-40B4-BE49-F238E27FC236}">
                <a16:creationId xmlns="" xmlns:a16="http://schemas.microsoft.com/office/drawing/2014/main" id="{14944489-34EF-8C49-9D54-3E3D78851949}"/>
              </a:ext>
            </a:extLst>
          </p:cNvPr>
          <p:cNvSpPr>
            <a:spLocks noGrp="1"/>
          </p:cNvSpPr>
          <p:nvPr>
            <p:ph type="body" sz="quarter" idx="13" hasCustomPrompt="1"/>
          </p:nvPr>
        </p:nvSpPr>
        <p:spPr>
          <a:xfrm>
            <a:off x="1584959" y="1720816"/>
            <a:ext cx="6146929" cy="1173209"/>
          </a:xfrm>
          <a:prstGeom prst="rect">
            <a:avLst/>
          </a:prstGeom>
        </p:spPr>
        <p:txBody>
          <a:bodyPr anchor="t">
            <a:noAutofit/>
          </a:bodyPr>
          <a:lstStyle>
            <a:lvl1pPr marL="0" indent="0" algn="l">
              <a:lnSpc>
                <a:spcPts val="8200"/>
              </a:lnSpc>
              <a:buNone/>
              <a:defRPr sz="8200" b="0" i="0" baseline="0">
                <a:solidFill>
                  <a:schemeClr val="tx2">
                    <a:lumMod val="60000"/>
                    <a:lumOff val="40000"/>
                  </a:schemeClr>
                </a:solidFill>
                <a:latin typeface="Lato Black" panose="020F0502020204030203" pitchFamily="34" charset="77"/>
                <a:ea typeface="Lato Black" panose="020F0502020204030203" pitchFamily="34" charset="77"/>
                <a:cs typeface="Arial Narrow" charset="0"/>
              </a:defRPr>
            </a:lvl1pPr>
          </a:lstStyle>
          <a:p>
            <a:pPr lvl="0"/>
            <a:r>
              <a:rPr lang="en-US"/>
              <a:t>02</a:t>
            </a:r>
            <a:endParaRPr lang="pt-BR"/>
          </a:p>
        </p:txBody>
      </p:sp>
      <p:sp>
        <p:nvSpPr>
          <p:cNvPr id="8" name="Text Placeholder 8">
            <a:extLst>
              <a:ext uri="{FF2B5EF4-FFF2-40B4-BE49-F238E27FC236}">
                <a16:creationId xmlns="" xmlns:a16="http://schemas.microsoft.com/office/drawing/2014/main" id="{D905C4FE-6F66-5B41-8473-F9130DA11C71}"/>
              </a:ext>
            </a:extLst>
          </p:cNvPr>
          <p:cNvSpPr>
            <a:spLocks noGrp="1"/>
          </p:cNvSpPr>
          <p:nvPr>
            <p:ph type="body" sz="quarter" idx="12" hasCustomPrompt="1"/>
          </p:nvPr>
        </p:nvSpPr>
        <p:spPr>
          <a:xfrm>
            <a:off x="1584960" y="5498892"/>
            <a:ext cx="5157216" cy="2145792"/>
          </a:xfrm>
          <a:prstGeom prst="rect">
            <a:avLst/>
          </a:prstGeom>
        </p:spPr>
        <p:txBody>
          <a:bodyPr anchor="t">
            <a:noAutofit/>
          </a:bodyPr>
          <a:lstStyle>
            <a:lvl1pPr marL="0" indent="0" algn="l">
              <a:lnSpc>
                <a:spcPts val="3200"/>
              </a:lnSpc>
              <a:spcBef>
                <a:spcPts val="0"/>
              </a:spcBef>
              <a:buNone/>
              <a:defRPr sz="2800" b="0" i="0" baseline="0">
                <a:solidFill>
                  <a:schemeClr val="tx1"/>
                </a:solidFill>
                <a:latin typeface="Lato" panose="020F0502020204030203" pitchFamily="34" charset="77"/>
                <a:ea typeface="Lato" panose="020F0502020204030203" pitchFamily="34" charset="77"/>
                <a:cs typeface="Arial Narrow" charset="0"/>
              </a:defRPr>
            </a:lvl1pPr>
          </a:lstStyle>
          <a:p>
            <a:pPr lvl="0"/>
            <a:r>
              <a:rPr lang="en-US"/>
              <a:t>Novo template para criação de apresentações.</a:t>
            </a:r>
          </a:p>
        </p:txBody>
      </p:sp>
      <p:pic>
        <p:nvPicPr>
          <p:cNvPr id="9" name="Picture 8">
            <a:extLst>
              <a:ext uri="{FF2B5EF4-FFF2-40B4-BE49-F238E27FC236}">
                <a16:creationId xmlns="" xmlns:a16="http://schemas.microsoft.com/office/drawing/2014/main" id="{580254A2-24EA-CE4C-9A55-FD9926D450F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4058011" y="5071872"/>
            <a:ext cx="843465" cy="658368"/>
          </a:xfrm>
          <a:prstGeom prst="rect">
            <a:avLst/>
          </a:prstGeom>
        </p:spPr>
      </p:pic>
    </p:spTree>
    <p:extLst>
      <p:ext uri="{BB962C8B-B14F-4D97-AF65-F5344CB8AC3E}">
        <p14:creationId xmlns:p14="http://schemas.microsoft.com/office/powerpoint/2010/main" val="12199339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údos_TEXTO_1">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F9DA676B-C264-CD4F-BBBD-DE4F64B2C380}"/>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2">
                    <a:alpha val="65000"/>
                  </a:schemeClr>
                </a:solidFill>
                <a:latin typeface="Lato" panose="020F0502020204030203" pitchFamily="34" charset="77"/>
                <a:ea typeface="Arial Narrow" charset="0"/>
                <a:cs typeface="Arial Narrow" charset="0"/>
              </a:rPr>
              <a:pPr/>
              <a:t>‹nº›</a:t>
            </a:fld>
            <a:endParaRPr lang="pt-BR" sz="1600" b="0" i="0">
              <a:solidFill>
                <a:schemeClr val="bg2">
                  <a:alpha val="65000"/>
                </a:schemeClr>
              </a:solidFill>
              <a:latin typeface="Lato" panose="020F0502020204030203" pitchFamily="34" charset="77"/>
              <a:ea typeface="Arial Narrow" charset="0"/>
              <a:cs typeface="Arial Narrow" charset="0"/>
            </a:endParaRPr>
          </a:p>
        </p:txBody>
      </p:sp>
      <p:sp>
        <p:nvSpPr>
          <p:cNvPr id="7" name="Text Placeholder 8">
            <a:extLst>
              <a:ext uri="{FF2B5EF4-FFF2-40B4-BE49-F238E27FC236}">
                <a16:creationId xmlns="" xmlns:a16="http://schemas.microsoft.com/office/drawing/2014/main" id="{10F097E9-049E-DC41-B50C-1AD963811FDB}"/>
              </a:ext>
            </a:extLst>
          </p:cNvPr>
          <p:cNvSpPr>
            <a:spLocks noGrp="1"/>
          </p:cNvSpPr>
          <p:nvPr>
            <p:ph type="body" sz="quarter" idx="12" hasCustomPrompt="1"/>
          </p:nvPr>
        </p:nvSpPr>
        <p:spPr>
          <a:xfrm>
            <a:off x="1347736" y="406724"/>
            <a:ext cx="13133814" cy="465144"/>
          </a:xfrm>
          <a:prstGeom prst="rect">
            <a:avLst/>
          </a:prstGeom>
        </p:spPr>
        <p:txBody>
          <a:bodyPr anchor="t">
            <a:noAutofit/>
          </a:bodyPr>
          <a:lstStyle>
            <a:lvl1pPr marL="0" indent="0" algn="l">
              <a:lnSpc>
                <a:spcPct val="100000"/>
              </a:lnSpc>
              <a:spcBef>
                <a:spcPts val="0"/>
              </a:spcBef>
              <a:buNone/>
              <a:defRPr sz="24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BÁSICO ALINHADO À ESQUERDA</a:t>
            </a:r>
          </a:p>
        </p:txBody>
      </p:sp>
    </p:spTree>
    <p:extLst>
      <p:ext uri="{BB962C8B-B14F-4D97-AF65-F5344CB8AC3E}">
        <p14:creationId xmlns:p14="http://schemas.microsoft.com/office/powerpoint/2010/main" val="1608959295"/>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údos_TEXTO_2">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25830D07-C289-6E46-B4BB-DF172AD50ABE}"/>
              </a:ext>
            </a:extLst>
          </p:cNvPr>
          <p:cNvSpPr/>
          <p:nvPr userDrawn="1"/>
        </p:nvSpPr>
        <p:spPr>
          <a:xfrm>
            <a:off x="10326029" y="0"/>
            <a:ext cx="5923622" cy="9144000"/>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extBox 3">
            <a:extLst>
              <a:ext uri="{FF2B5EF4-FFF2-40B4-BE49-F238E27FC236}">
                <a16:creationId xmlns="" xmlns:a16="http://schemas.microsoft.com/office/drawing/2014/main" id="{F9DA676B-C264-CD4F-BBBD-DE4F64B2C380}"/>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1">
                    <a:alpha val="65000"/>
                  </a:schemeClr>
                </a:solidFill>
                <a:latin typeface="Lato" panose="020F0502020204030203" pitchFamily="34" charset="77"/>
                <a:ea typeface="Arial Narrow" charset="0"/>
                <a:cs typeface="Arial Narrow" charset="0"/>
              </a:rPr>
              <a:pPr/>
              <a:t>‹nº›</a:t>
            </a:fld>
            <a:endParaRPr lang="pt-BR" sz="1600" b="0" i="0">
              <a:solidFill>
                <a:schemeClr val="bg1">
                  <a:alpha val="65000"/>
                </a:schemeClr>
              </a:solidFill>
              <a:latin typeface="Lato" panose="020F0502020204030203" pitchFamily="34" charset="77"/>
              <a:ea typeface="Arial Narrow" charset="0"/>
              <a:cs typeface="Arial Narrow" charset="0"/>
            </a:endParaRPr>
          </a:p>
        </p:txBody>
      </p:sp>
      <p:sp>
        <p:nvSpPr>
          <p:cNvPr id="7" name="Text Placeholder 8">
            <a:extLst>
              <a:ext uri="{FF2B5EF4-FFF2-40B4-BE49-F238E27FC236}">
                <a16:creationId xmlns="" xmlns:a16="http://schemas.microsoft.com/office/drawing/2014/main" id="{10F097E9-049E-DC41-B50C-1AD963811FDB}"/>
              </a:ext>
            </a:extLst>
          </p:cNvPr>
          <p:cNvSpPr>
            <a:spLocks noGrp="1"/>
          </p:cNvSpPr>
          <p:nvPr>
            <p:ph type="body" sz="quarter" idx="12" hasCustomPrompt="1"/>
          </p:nvPr>
        </p:nvSpPr>
        <p:spPr>
          <a:xfrm>
            <a:off x="1347735" y="406724"/>
            <a:ext cx="8465337" cy="1265959"/>
          </a:xfrm>
          <a:prstGeom prst="rect">
            <a:avLst/>
          </a:prstGeom>
        </p:spPr>
        <p:txBody>
          <a:bodyPr anchor="t">
            <a:noAutofit/>
          </a:bodyPr>
          <a:lstStyle>
            <a:lvl1pPr marL="0" indent="0" algn="l">
              <a:lnSpc>
                <a:spcPts val="4740"/>
              </a:lnSpc>
              <a:spcBef>
                <a:spcPts val="0"/>
              </a:spcBef>
              <a:buNone/>
              <a:defRPr sz="42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MÉDIO OU LONGO EM CAMPO PARA 2 LINHAS</a:t>
            </a:r>
          </a:p>
        </p:txBody>
      </p:sp>
      <p:pic>
        <p:nvPicPr>
          <p:cNvPr id="6" name="Picture 5">
            <a:extLst>
              <a:ext uri="{FF2B5EF4-FFF2-40B4-BE49-F238E27FC236}">
                <a16:creationId xmlns="" xmlns:a16="http://schemas.microsoft.com/office/drawing/2014/main" id="{8DDC0B82-B47C-2341-9AAA-17DC4899A2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362220" y="389937"/>
            <a:ext cx="492187" cy="493136"/>
          </a:xfrm>
          <a:prstGeom prst="rect">
            <a:avLst/>
          </a:prstGeom>
        </p:spPr>
      </p:pic>
      <p:sp>
        <p:nvSpPr>
          <p:cNvPr id="10" name="Text Placeholder 11">
            <a:extLst>
              <a:ext uri="{FF2B5EF4-FFF2-40B4-BE49-F238E27FC236}">
                <a16:creationId xmlns="" xmlns:a16="http://schemas.microsoft.com/office/drawing/2014/main" id="{D4C30565-A36D-B046-B547-CB67776ABD23}"/>
              </a:ext>
            </a:extLst>
          </p:cNvPr>
          <p:cNvSpPr>
            <a:spLocks noGrp="1"/>
          </p:cNvSpPr>
          <p:nvPr>
            <p:ph type="body" sz="quarter" idx="14" hasCustomPrompt="1"/>
          </p:nvPr>
        </p:nvSpPr>
        <p:spPr>
          <a:xfrm>
            <a:off x="1347735" y="2871324"/>
            <a:ext cx="3804128" cy="4990286"/>
          </a:xfrm>
          <a:prstGeom prst="rect">
            <a:avLst/>
          </a:prstGeom>
        </p:spPr>
        <p:txBody>
          <a:bodyPr/>
          <a:lstStyle>
            <a:lvl1pPr marL="0" marR="0" indent="0" algn="just" defTabSz="914400" rtl="0" eaLnBrk="1" fontAlgn="auto" latinLnBrk="0" hangingPunct="1">
              <a:lnSpc>
                <a:spcPts val="2200"/>
              </a:lnSpc>
              <a:spcBef>
                <a:spcPts val="0"/>
              </a:spcBef>
              <a:spcAft>
                <a:spcPts val="0"/>
              </a:spcAft>
              <a:buClrTx/>
              <a:buSzTx/>
              <a:buFont typeface="Arial"/>
              <a:buNone/>
              <a:tabLst/>
              <a:defRPr sz="16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marL="0" marR="0" lvl="0" indent="0" algn="just" defTabSz="914400" rtl="0" eaLnBrk="1" fontAlgn="auto" latinLnBrk="0" hangingPunct="1">
              <a:lnSpc>
                <a:spcPts val="2200"/>
              </a:lnSpc>
              <a:spcBef>
                <a:spcPts val="0"/>
              </a:spcBef>
              <a:spcAft>
                <a:spcPts val="0"/>
              </a:spcAft>
              <a:buClrTx/>
              <a:buSzTx/>
              <a:buFont typeface="Arial"/>
              <a:buNone/>
              <a:tabLst/>
              <a:defRPr/>
            </a:pPr>
            <a:r>
              <a:rPr lang="en-US"/>
              <a:t>Lorem ipsum dolor exerci erat ut quis sit amet, consectetuer adipiscing, sed diam nonummy nibh euismod tincidunt ut laoreet dolore magna aliquam erat volutpat. Ut wisi enim admi veniam, quis nostrud exerci tation ullamcorper. Lorem ipsum dolor sit amet, consectetuer adipiscing, sed diam nonummy nibh euismod tincidunt ut laoreet dolore magna aliquam erat volutpat. Ut wisi enim admi veniam, quis nostrud exerci tation ullamcorper. Lorem ipsum dolor sit amet, consectetuer adipiscing, sed diam nonummy nibh euismod tincidunt ut laoreet dolore magna aliquam erat volutpat. Nirut wisi enim. Ut wisi enim admi veniam, quis dolor lorem magna.</a:t>
            </a:r>
          </a:p>
          <a:p>
            <a:pPr lvl="0"/>
            <a:endParaRPr lang="en-US"/>
          </a:p>
        </p:txBody>
      </p:sp>
      <p:sp>
        <p:nvSpPr>
          <p:cNvPr id="11" name="Text Placeholder 8">
            <a:extLst>
              <a:ext uri="{FF2B5EF4-FFF2-40B4-BE49-F238E27FC236}">
                <a16:creationId xmlns="" xmlns:a16="http://schemas.microsoft.com/office/drawing/2014/main" id="{09A2E2DE-B5E5-404E-A017-1A0582BBB914}"/>
              </a:ext>
            </a:extLst>
          </p:cNvPr>
          <p:cNvSpPr>
            <a:spLocks noGrp="1"/>
          </p:cNvSpPr>
          <p:nvPr>
            <p:ph type="body" sz="quarter" idx="16" hasCustomPrompt="1"/>
          </p:nvPr>
        </p:nvSpPr>
        <p:spPr>
          <a:xfrm>
            <a:off x="1347735" y="2399726"/>
            <a:ext cx="3008696" cy="465144"/>
          </a:xfrm>
          <a:prstGeom prst="rect">
            <a:avLst/>
          </a:prstGeom>
        </p:spPr>
        <p:txBody>
          <a:bodyPr anchor="t">
            <a:noAutofit/>
          </a:bodyPr>
          <a:lstStyle>
            <a:lvl1pPr marL="0" indent="0" algn="l">
              <a:lnSpc>
                <a:spcPct val="100000"/>
              </a:lnSpc>
              <a:spcBef>
                <a:spcPts val="0"/>
              </a:spcBef>
              <a:buNone/>
              <a:defRPr sz="24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1</a:t>
            </a:r>
          </a:p>
        </p:txBody>
      </p:sp>
      <p:sp>
        <p:nvSpPr>
          <p:cNvPr id="12" name="Text Placeholder 11">
            <a:extLst>
              <a:ext uri="{FF2B5EF4-FFF2-40B4-BE49-F238E27FC236}">
                <a16:creationId xmlns="" xmlns:a16="http://schemas.microsoft.com/office/drawing/2014/main" id="{99A741B6-47C6-6F4C-891A-FAB563B31AB7}"/>
              </a:ext>
            </a:extLst>
          </p:cNvPr>
          <p:cNvSpPr>
            <a:spLocks noGrp="1"/>
          </p:cNvSpPr>
          <p:nvPr>
            <p:ph type="body" sz="quarter" idx="17" hasCustomPrompt="1"/>
          </p:nvPr>
        </p:nvSpPr>
        <p:spPr>
          <a:xfrm>
            <a:off x="5782226" y="2871324"/>
            <a:ext cx="3804128" cy="4990286"/>
          </a:xfrm>
          <a:prstGeom prst="rect">
            <a:avLst/>
          </a:prstGeom>
        </p:spPr>
        <p:txBody>
          <a:bodyPr/>
          <a:lstStyle>
            <a:lvl1pPr marL="0" marR="0" indent="0" algn="just" defTabSz="914400" rtl="0" eaLnBrk="1" fontAlgn="auto" latinLnBrk="0" hangingPunct="1">
              <a:lnSpc>
                <a:spcPts val="2200"/>
              </a:lnSpc>
              <a:spcBef>
                <a:spcPts val="0"/>
              </a:spcBef>
              <a:spcAft>
                <a:spcPts val="0"/>
              </a:spcAft>
              <a:buClrTx/>
              <a:buSzTx/>
              <a:buFont typeface="Arial"/>
              <a:buNone/>
              <a:tabLst/>
              <a:defRPr sz="16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marL="0" marR="0" lvl="0" indent="0" algn="just" defTabSz="914400" rtl="0" eaLnBrk="1" fontAlgn="auto" latinLnBrk="0" hangingPunct="1">
              <a:lnSpc>
                <a:spcPts val="2200"/>
              </a:lnSpc>
              <a:spcBef>
                <a:spcPts val="0"/>
              </a:spcBef>
              <a:spcAft>
                <a:spcPts val="0"/>
              </a:spcAft>
              <a:buClrTx/>
              <a:buSzTx/>
              <a:buFont typeface="Arial"/>
              <a:buNone/>
              <a:tabLst/>
              <a:defRPr/>
            </a:pPr>
            <a:r>
              <a:rPr lang="en-US"/>
              <a:t>Lorem ipsum dolor exerci erat ut quis sit amet, consectetuer adipiscing, sed diam nonummy nibh euismod tincidunt ut laoreet dolore magna aliquam erat volutpat. Ut wisi enim admi veniam, quis nostrud exerci tation ullamcorper. Lorem ipsum dolor sit amet, consectetuer adipiscing, sed diam nonummy nibh euismod tincidunt ut laoreet dolore magna aliquam erat volutpat. Ut wisi enim admi veniam, quis nostrud exerci tation ullamcorper. Lorem ipsum dolor sit amet, consectetuer adipiscing, sed diam nonummy nibh euismod tincidunt ut laoreet dolore magna aliquam erat volutpat. Nirut wisi enim. Ut wisi enim admi veniam, quis dolor lorem magna.</a:t>
            </a:r>
          </a:p>
          <a:p>
            <a:pPr lvl="0"/>
            <a:endParaRPr lang="en-US"/>
          </a:p>
        </p:txBody>
      </p:sp>
      <p:sp>
        <p:nvSpPr>
          <p:cNvPr id="13" name="Text Placeholder 8">
            <a:extLst>
              <a:ext uri="{FF2B5EF4-FFF2-40B4-BE49-F238E27FC236}">
                <a16:creationId xmlns="" xmlns:a16="http://schemas.microsoft.com/office/drawing/2014/main" id="{8D4DB69A-A5F0-654D-974C-8B315146A166}"/>
              </a:ext>
            </a:extLst>
          </p:cNvPr>
          <p:cNvSpPr>
            <a:spLocks noGrp="1"/>
          </p:cNvSpPr>
          <p:nvPr>
            <p:ph type="body" sz="quarter" idx="18" hasCustomPrompt="1"/>
          </p:nvPr>
        </p:nvSpPr>
        <p:spPr>
          <a:xfrm>
            <a:off x="5782226" y="2399726"/>
            <a:ext cx="3008696" cy="465144"/>
          </a:xfrm>
          <a:prstGeom prst="rect">
            <a:avLst/>
          </a:prstGeom>
        </p:spPr>
        <p:txBody>
          <a:bodyPr anchor="t">
            <a:noAutofit/>
          </a:bodyPr>
          <a:lstStyle>
            <a:lvl1pPr marL="0" indent="0" algn="l">
              <a:lnSpc>
                <a:spcPct val="100000"/>
              </a:lnSpc>
              <a:spcBef>
                <a:spcPts val="0"/>
              </a:spcBef>
              <a:buNone/>
              <a:defRPr sz="24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2</a:t>
            </a:r>
          </a:p>
        </p:txBody>
      </p:sp>
      <p:sp>
        <p:nvSpPr>
          <p:cNvPr id="16" name="Text Placeholder 11">
            <a:extLst>
              <a:ext uri="{FF2B5EF4-FFF2-40B4-BE49-F238E27FC236}">
                <a16:creationId xmlns="" xmlns:a16="http://schemas.microsoft.com/office/drawing/2014/main" id="{96482893-9F38-334D-9210-CFE49BD811F0}"/>
              </a:ext>
            </a:extLst>
          </p:cNvPr>
          <p:cNvSpPr>
            <a:spLocks noGrp="1"/>
          </p:cNvSpPr>
          <p:nvPr>
            <p:ph type="body" sz="quarter" idx="13" hasCustomPrompt="1"/>
          </p:nvPr>
        </p:nvSpPr>
        <p:spPr>
          <a:xfrm>
            <a:off x="11381701" y="2761131"/>
            <a:ext cx="4174251" cy="4540566"/>
          </a:xfrm>
          <a:prstGeom prst="rect">
            <a:avLst/>
          </a:prstGeom>
        </p:spPr>
        <p:txBody>
          <a:bodyPr anchor="ctr"/>
          <a:lstStyle>
            <a:lvl1pPr marL="0" indent="0">
              <a:lnSpc>
                <a:spcPts val="3200"/>
              </a:lnSpc>
              <a:spcBef>
                <a:spcPts val="0"/>
              </a:spcBef>
              <a:buNone/>
              <a:defRPr sz="2400" b="1" i="0">
                <a:solidFill>
                  <a:schemeClr val="bg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 adipiscing elit, si diam nonummy del nibh euismod tincidunt ut laoreet dolore magna aliquam erat volutpat. Ut wisi enim ad minim veniam, quis nostrud exerci tation ullamco perv suscipit lobortis nisl. Lorem ipsum dolor sit amet, sit amet consectetue adipiscing erat.</a:t>
            </a:r>
          </a:p>
        </p:txBody>
      </p:sp>
    </p:spTree>
    <p:extLst>
      <p:ext uri="{BB962C8B-B14F-4D97-AF65-F5344CB8AC3E}">
        <p14:creationId xmlns:p14="http://schemas.microsoft.com/office/powerpoint/2010/main" val="1581367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údos_TEXTO_3">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0C61279F-B4E4-4E47-9392-420460D3251C}"/>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2">
                    <a:alpha val="65000"/>
                  </a:schemeClr>
                </a:solidFill>
                <a:latin typeface="Lato" panose="020F0502020204030203" pitchFamily="34" charset="77"/>
                <a:ea typeface="Arial Narrow" charset="0"/>
                <a:cs typeface="Arial Narrow" charset="0"/>
              </a:rPr>
              <a:pPr/>
              <a:t>‹nº›</a:t>
            </a:fld>
            <a:endParaRPr lang="pt-BR" sz="1600" b="0" i="0">
              <a:solidFill>
                <a:schemeClr val="bg2">
                  <a:alpha val="65000"/>
                </a:schemeClr>
              </a:solidFill>
              <a:latin typeface="Lato" panose="020F0502020204030203" pitchFamily="34" charset="77"/>
              <a:ea typeface="Arial Narrow" charset="0"/>
              <a:cs typeface="Arial Narrow" charset="0"/>
            </a:endParaRPr>
          </a:p>
        </p:txBody>
      </p:sp>
      <p:sp>
        <p:nvSpPr>
          <p:cNvPr id="3" name="Text Placeholder 8">
            <a:extLst>
              <a:ext uri="{FF2B5EF4-FFF2-40B4-BE49-F238E27FC236}">
                <a16:creationId xmlns="" xmlns:a16="http://schemas.microsoft.com/office/drawing/2014/main" id="{254FAEC3-5A6F-AC45-A495-43C52CD34FF0}"/>
              </a:ext>
            </a:extLst>
          </p:cNvPr>
          <p:cNvSpPr>
            <a:spLocks noGrp="1"/>
          </p:cNvSpPr>
          <p:nvPr>
            <p:ph type="body" sz="quarter" idx="12" hasCustomPrompt="1"/>
          </p:nvPr>
        </p:nvSpPr>
        <p:spPr>
          <a:xfrm>
            <a:off x="1753110" y="809922"/>
            <a:ext cx="5104890" cy="3516752"/>
          </a:xfrm>
          <a:prstGeom prst="rect">
            <a:avLst/>
          </a:prstGeom>
        </p:spPr>
        <p:txBody>
          <a:bodyPr anchor="t">
            <a:noAutofit/>
          </a:bodyPr>
          <a:lstStyle>
            <a:lvl1pPr marL="0" indent="0" algn="l">
              <a:lnSpc>
                <a:spcPts val="9000"/>
              </a:lnSpc>
              <a:spcBef>
                <a:spcPts val="0"/>
              </a:spcBef>
              <a:buNone/>
              <a:defRPr sz="88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2 OU 3 LINHAS</a:t>
            </a:r>
          </a:p>
        </p:txBody>
      </p:sp>
      <p:sp>
        <p:nvSpPr>
          <p:cNvPr id="7" name="Text Placeholder 11">
            <a:extLst>
              <a:ext uri="{FF2B5EF4-FFF2-40B4-BE49-F238E27FC236}">
                <a16:creationId xmlns="" xmlns:a16="http://schemas.microsoft.com/office/drawing/2014/main" id="{6315C12C-748A-6E48-8D77-4AFD1CC57C8E}"/>
              </a:ext>
            </a:extLst>
          </p:cNvPr>
          <p:cNvSpPr>
            <a:spLocks noGrp="1"/>
          </p:cNvSpPr>
          <p:nvPr>
            <p:ph type="body" sz="quarter" idx="13" hasCustomPrompt="1"/>
          </p:nvPr>
        </p:nvSpPr>
        <p:spPr>
          <a:xfrm>
            <a:off x="1753110" y="4434147"/>
            <a:ext cx="5217316" cy="3929268"/>
          </a:xfrm>
          <a:prstGeom prst="rect">
            <a:avLst/>
          </a:prstGeom>
        </p:spPr>
        <p:txBody>
          <a:bodyPr/>
          <a:lstStyle>
            <a:lvl1pPr marL="0" indent="0">
              <a:lnSpc>
                <a:spcPts val="3200"/>
              </a:lnSpc>
              <a:spcBef>
                <a:spcPts val="0"/>
              </a:spcBef>
              <a:buNone/>
              <a:defRPr sz="2400" b="1" i="0">
                <a:solidFill>
                  <a:schemeClr val="accent5"/>
                </a:solidFill>
                <a:latin typeface="Lato Black"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 adipiscing elit, si diam nonummy del nibh euismod tincidunt ut laoreet dolore magna aliquam erat volutpat. Ut wisi enim ad minim veniam, quis nostrud exerci tation ullamco perv suscipit lobortis nisl. Lorem ipsum dolor sit amet, sit amet consectetue adipiscing dolor diam nisl enim elit.</a:t>
            </a:r>
          </a:p>
        </p:txBody>
      </p:sp>
      <p:sp>
        <p:nvSpPr>
          <p:cNvPr id="9" name="Text Placeholder 11">
            <a:extLst>
              <a:ext uri="{FF2B5EF4-FFF2-40B4-BE49-F238E27FC236}">
                <a16:creationId xmlns="" xmlns:a16="http://schemas.microsoft.com/office/drawing/2014/main" id="{2B90353F-C442-F049-B996-CBBAC9D1EAC5}"/>
              </a:ext>
            </a:extLst>
          </p:cNvPr>
          <p:cNvSpPr>
            <a:spLocks noGrp="1"/>
          </p:cNvSpPr>
          <p:nvPr>
            <p:ph type="body" sz="quarter" idx="14" hasCustomPrompt="1"/>
          </p:nvPr>
        </p:nvSpPr>
        <p:spPr>
          <a:xfrm>
            <a:off x="9153158" y="2246856"/>
            <a:ext cx="5067422" cy="1155551"/>
          </a:xfrm>
          <a:prstGeom prst="rect">
            <a:avLst/>
          </a:prstGeom>
        </p:spPr>
        <p:txBody>
          <a:bodyPr/>
          <a:lstStyle>
            <a:lvl1pPr marL="0" indent="0" algn="just">
              <a:lnSpc>
                <a:spcPts val="2200"/>
              </a:lnSpc>
              <a:spcBef>
                <a:spcPts val="0"/>
              </a:spcBef>
              <a:buNone/>
              <a:defRPr sz="16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consectetuer adipiscing, sed diam nonummy nibh euismod tincidunt ut laoreet dolore magna aliquam erat volutpat. Ut wisi enim admi veniam, quis nostrud exerci tation ullamcorper.</a:t>
            </a:r>
          </a:p>
        </p:txBody>
      </p:sp>
      <p:sp>
        <p:nvSpPr>
          <p:cNvPr id="10" name="Text Placeholder 11">
            <a:extLst>
              <a:ext uri="{FF2B5EF4-FFF2-40B4-BE49-F238E27FC236}">
                <a16:creationId xmlns="" xmlns:a16="http://schemas.microsoft.com/office/drawing/2014/main" id="{7157EC7E-8603-F549-9DF6-08B3BC64E635}"/>
              </a:ext>
            </a:extLst>
          </p:cNvPr>
          <p:cNvSpPr>
            <a:spLocks noGrp="1"/>
          </p:cNvSpPr>
          <p:nvPr>
            <p:ph type="body" sz="quarter" idx="15" hasCustomPrompt="1"/>
          </p:nvPr>
        </p:nvSpPr>
        <p:spPr>
          <a:xfrm>
            <a:off x="9153158" y="6241365"/>
            <a:ext cx="5067422" cy="1471808"/>
          </a:xfrm>
          <a:prstGeom prst="rect">
            <a:avLst/>
          </a:prstGeom>
        </p:spPr>
        <p:txBody>
          <a:bodyPr/>
          <a:lstStyle>
            <a:lvl1pPr marL="0" indent="0" algn="just">
              <a:lnSpc>
                <a:spcPts val="2200"/>
              </a:lnSpc>
              <a:spcBef>
                <a:spcPts val="0"/>
              </a:spcBef>
              <a:buNone/>
              <a:defRPr sz="16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consectetuer adipiscing, sed diam nonummy nibh euismod tincidunt ut laoreet dolore magna aliquam erat volutpat. Ut wisi enim admi veniam, quis nostrud exerci tation ullamcorper. Lorem ipsum dolor sit amet, consectetuer adipiscing.</a:t>
            </a:r>
          </a:p>
        </p:txBody>
      </p:sp>
      <p:sp>
        <p:nvSpPr>
          <p:cNvPr id="11" name="Text Placeholder 8">
            <a:extLst>
              <a:ext uri="{FF2B5EF4-FFF2-40B4-BE49-F238E27FC236}">
                <a16:creationId xmlns="" xmlns:a16="http://schemas.microsoft.com/office/drawing/2014/main" id="{F8F8B4E2-B8D2-8F4D-9E2C-596FBFA92732}"/>
              </a:ext>
            </a:extLst>
          </p:cNvPr>
          <p:cNvSpPr>
            <a:spLocks noGrp="1"/>
          </p:cNvSpPr>
          <p:nvPr>
            <p:ph type="body" sz="quarter" idx="16" hasCustomPrompt="1"/>
          </p:nvPr>
        </p:nvSpPr>
        <p:spPr>
          <a:xfrm>
            <a:off x="9153158" y="1775258"/>
            <a:ext cx="3008696" cy="465144"/>
          </a:xfrm>
          <a:prstGeom prst="rect">
            <a:avLst/>
          </a:prstGeom>
        </p:spPr>
        <p:txBody>
          <a:bodyPr anchor="t">
            <a:noAutofit/>
          </a:bodyPr>
          <a:lstStyle>
            <a:lvl1pPr marL="0" indent="0" algn="l">
              <a:lnSpc>
                <a:spcPct val="100000"/>
              </a:lnSpc>
              <a:spcBef>
                <a:spcPts val="0"/>
              </a:spcBef>
              <a:buNone/>
              <a:defRPr sz="24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1</a:t>
            </a:r>
          </a:p>
        </p:txBody>
      </p:sp>
      <p:sp>
        <p:nvSpPr>
          <p:cNvPr id="12" name="Text Placeholder 8">
            <a:extLst>
              <a:ext uri="{FF2B5EF4-FFF2-40B4-BE49-F238E27FC236}">
                <a16:creationId xmlns="" xmlns:a16="http://schemas.microsoft.com/office/drawing/2014/main" id="{24F4D994-A739-2F49-9C0B-7E321F242516}"/>
              </a:ext>
            </a:extLst>
          </p:cNvPr>
          <p:cNvSpPr>
            <a:spLocks noGrp="1"/>
          </p:cNvSpPr>
          <p:nvPr>
            <p:ph type="body" sz="quarter" idx="17" hasCustomPrompt="1"/>
          </p:nvPr>
        </p:nvSpPr>
        <p:spPr>
          <a:xfrm>
            <a:off x="9153158" y="5788679"/>
            <a:ext cx="3008696" cy="465144"/>
          </a:xfrm>
          <a:prstGeom prst="rect">
            <a:avLst/>
          </a:prstGeom>
        </p:spPr>
        <p:txBody>
          <a:bodyPr anchor="t">
            <a:noAutofit/>
          </a:bodyPr>
          <a:lstStyle>
            <a:lvl1pPr marL="0" indent="0" algn="l">
              <a:lnSpc>
                <a:spcPct val="100000"/>
              </a:lnSpc>
              <a:spcBef>
                <a:spcPts val="0"/>
              </a:spcBef>
              <a:buNone/>
              <a:defRPr sz="24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2</a:t>
            </a:r>
          </a:p>
        </p:txBody>
      </p:sp>
      <p:sp>
        <p:nvSpPr>
          <p:cNvPr id="13" name="Text Placeholder 11">
            <a:extLst>
              <a:ext uri="{FF2B5EF4-FFF2-40B4-BE49-F238E27FC236}">
                <a16:creationId xmlns="" xmlns:a16="http://schemas.microsoft.com/office/drawing/2014/main" id="{972BD8C4-6723-9446-87AD-F02A9F7846D9}"/>
              </a:ext>
            </a:extLst>
          </p:cNvPr>
          <p:cNvSpPr>
            <a:spLocks noGrp="1"/>
          </p:cNvSpPr>
          <p:nvPr>
            <p:ph type="body" sz="quarter" idx="18" hasCustomPrompt="1"/>
          </p:nvPr>
        </p:nvSpPr>
        <p:spPr>
          <a:xfrm>
            <a:off x="9628143" y="3541394"/>
            <a:ext cx="5067422" cy="1785506"/>
          </a:xfrm>
          <a:prstGeom prst="rect">
            <a:avLst/>
          </a:prstGeom>
        </p:spPr>
        <p:txBody>
          <a:bodyPr/>
          <a:lstStyle>
            <a:lvl1pPr marL="0" marR="0" indent="0" algn="just" defTabSz="914400" rtl="0" eaLnBrk="1" fontAlgn="auto" latinLnBrk="0" hangingPunct="1">
              <a:lnSpc>
                <a:spcPts val="1700"/>
              </a:lnSpc>
              <a:spcBef>
                <a:spcPts val="0"/>
              </a:spcBef>
              <a:spcAft>
                <a:spcPts val="0"/>
              </a:spcAft>
              <a:buClrTx/>
              <a:buSzTx/>
              <a:buFont typeface="Arial"/>
              <a:buNone/>
              <a:tabLst/>
              <a:defRPr sz="1300" b="1" i="0">
                <a:solidFill>
                  <a:schemeClr val="tx1"/>
                </a:solidFill>
                <a:latin typeface="Lato Black"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consectetuer adipiscing, sed diam nonummy nibh euismod tincidunt ut laoreet dolore.</a:t>
            </a:r>
          </a:p>
          <a:p>
            <a:pPr lvl="0"/>
            <a:endParaRPr lang="en-US"/>
          </a:p>
          <a:p>
            <a:pPr marL="0" marR="0" lvl="0" indent="0" algn="just" defTabSz="914400" rtl="0" eaLnBrk="1" fontAlgn="auto" latinLnBrk="0" hangingPunct="1">
              <a:lnSpc>
                <a:spcPts val="1700"/>
              </a:lnSpc>
              <a:spcBef>
                <a:spcPts val="0"/>
              </a:spcBef>
              <a:spcAft>
                <a:spcPts val="0"/>
              </a:spcAft>
              <a:buClrTx/>
              <a:buSzTx/>
              <a:buFont typeface="Arial"/>
              <a:buNone/>
              <a:tabLst/>
              <a:defRPr/>
            </a:pPr>
            <a:r>
              <a:rPr lang="en-US"/>
              <a:t>Lorem ipsum dolor sit amet, consectetuer adipiscing, sed diam nonummy nibh euismod tincidunt ut laoreet dolore.</a:t>
            </a:r>
          </a:p>
          <a:p>
            <a:pPr lvl="0"/>
            <a:endParaRPr lang="en-US"/>
          </a:p>
          <a:p>
            <a:pPr marL="0" marR="0" lvl="0" indent="0" algn="just" defTabSz="914400" rtl="0" eaLnBrk="1" fontAlgn="auto" latinLnBrk="0" hangingPunct="1">
              <a:lnSpc>
                <a:spcPts val="1700"/>
              </a:lnSpc>
              <a:spcBef>
                <a:spcPts val="0"/>
              </a:spcBef>
              <a:spcAft>
                <a:spcPts val="0"/>
              </a:spcAft>
              <a:buClrTx/>
              <a:buSzTx/>
              <a:buFont typeface="Arial"/>
              <a:buNone/>
              <a:tabLst/>
              <a:defRPr/>
            </a:pPr>
            <a:r>
              <a:rPr lang="en-US"/>
              <a:t>Lorem ipsum dolor sit amet, consectetuer adipiscing, sed diam nonummy nibh euismod tincidunt ut laoreet dolore.</a:t>
            </a:r>
          </a:p>
        </p:txBody>
      </p:sp>
      <p:sp>
        <p:nvSpPr>
          <p:cNvPr id="14" name="Picture Placeholder 13">
            <a:extLst>
              <a:ext uri="{FF2B5EF4-FFF2-40B4-BE49-F238E27FC236}">
                <a16:creationId xmlns="" xmlns:a16="http://schemas.microsoft.com/office/drawing/2014/main" id="{8126DF14-CB60-7C45-9CB8-456103B2CE78}"/>
              </a:ext>
            </a:extLst>
          </p:cNvPr>
          <p:cNvSpPr>
            <a:spLocks noGrp="1"/>
          </p:cNvSpPr>
          <p:nvPr>
            <p:ph type="pic" sz="quarter" idx="19"/>
          </p:nvPr>
        </p:nvSpPr>
        <p:spPr>
          <a:xfrm>
            <a:off x="7517360" y="1774825"/>
            <a:ext cx="1308100" cy="1308100"/>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15" name="Picture Placeholder 13">
            <a:extLst>
              <a:ext uri="{FF2B5EF4-FFF2-40B4-BE49-F238E27FC236}">
                <a16:creationId xmlns="" xmlns:a16="http://schemas.microsoft.com/office/drawing/2014/main" id="{2675E20A-9897-E14E-834B-8FE2879681CC}"/>
              </a:ext>
            </a:extLst>
          </p:cNvPr>
          <p:cNvSpPr>
            <a:spLocks noGrp="1"/>
          </p:cNvSpPr>
          <p:nvPr>
            <p:ph type="pic" sz="quarter" idx="20"/>
          </p:nvPr>
        </p:nvSpPr>
        <p:spPr>
          <a:xfrm>
            <a:off x="7517360" y="5788679"/>
            <a:ext cx="1308100" cy="1308100"/>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Tree>
    <p:extLst>
      <p:ext uri="{BB962C8B-B14F-4D97-AF65-F5344CB8AC3E}">
        <p14:creationId xmlns:p14="http://schemas.microsoft.com/office/powerpoint/2010/main" val="135522185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10.xml"/><Relationship Id="rId1" Type="http://schemas.openxmlformats.org/officeDocument/2006/relationships/slideLayout" Target="../slideLayouts/slideLayout2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21.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24.xml"/><Relationship Id="rId7" Type="http://schemas.openxmlformats.org/officeDocument/2006/relationships/image" Target="../media/image23.png"/><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theme" Target="../theme/theme12.xml"/><Relationship Id="rId5" Type="http://schemas.openxmlformats.org/officeDocument/2006/relationships/slideLayout" Target="../slideLayouts/slideLayout26.xml"/><Relationship Id="rId4" Type="http://schemas.openxmlformats.org/officeDocument/2006/relationships/slideLayout" Target="../slideLayouts/slideLayout25.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theme" Target="../theme/theme13.xml"/><Relationship Id="rId4" Type="http://schemas.openxmlformats.org/officeDocument/2006/relationships/slideLayout" Target="../slideLayouts/slideLayout30.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14.xml"/><Relationship Id="rId1" Type="http://schemas.openxmlformats.org/officeDocument/2006/relationships/slideLayout" Target="../slideLayouts/slideLayout31.xml"/></Relationships>
</file>

<file path=ppt/slideMasters/_rels/slideMaster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34.xml"/><Relationship Id="rId7" Type="http://schemas.openxmlformats.org/officeDocument/2006/relationships/theme" Target="../theme/theme15.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5" Type="http://schemas.openxmlformats.org/officeDocument/2006/relationships/slideLayout" Target="../slideLayouts/slideLayout36.xml"/><Relationship Id="rId4" Type="http://schemas.openxmlformats.org/officeDocument/2006/relationships/slideLayout" Target="../slideLayouts/slideLayout35.xml"/></Relationships>
</file>

<file path=ppt/slideMasters/_rels/slideMaster1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40.xml"/><Relationship Id="rId7" Type="http://schemas.openxmlformats.org/officeDocument/2006/relationships/theme" Target="../theme/theme16.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9.xml"/><Relationship Id="rId7" Type="http://schemas.openxmlformats.org/officeDocument/2006/relationships/image" Target="../media/image4.pn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theme" Target="../theme/theme7.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4.xml"/><Relationship Id="rId7" Type="http://schemas.openxmlformats.org/officeDocument/2006/relationships/theme" Target="../theme/theme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5425661"/>
      </p:ext>
    </p:extLst>
  </p:cSld>
  <p:clrMap bg1="lt1" tx1="dk1" bg2="lt2" tx2="dk2" accent1="accent1" accent2="accent2" accent3="accent3" accent4="accent4" accent5="accent5" accent6="accent6" hlink="hlink" folHlink="folHlink"/>
  <p:sldLayoutIdLst>
    <p:sldLayoutId id="2147483710" r:id="rId1"/>
  </p:sldLayoutIdLst>
  <p:transition>
    <p:fad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649361C4-A2C5-A04B-BA6C-A3A285C4DB1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362220" y="389937"/>
            <a:ext cx="492187" cy="493136"/>
          </a:xfrm>
          <a:prstGeom prst="rect">
            <a:avLst/>
          </a:prstGeom>
        </p:spPr>
      </p:pic>
    </p:spTree>
    <p:extLst>
      <p:ext uri="{BB962C8B-B14F-4D97-AF65-F5344CB8AC3E}">
        <p14:creationId xmlns:p14="http://schemas.microsoft.com/office/powerpoint/2010/main" val="61101360"/>
      </p:ext>
    </p:extLst>
  </p:cSld>
  <p:clrMap bg1="lt1" tx1="dk1" bg2="lt2" tx2="dk2" accent1="accent1" accent2="accent2" accent3="accent3" accent4="accent4" accent5="accent5" accent6="accent6" hlink="hlink" folHlink="folHlink"/>
  <p:sldLayoutIdLst>
    <p:sldLayoutId id="2147483690" r:id="rId1"/>
  </p:sldLayoutIdLst>
  <p:transition>
    <p:fad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7062760"/>
      </p:ext>
    </p:extLst>
  </p:cSld>
  <p:clrMap bg1="lt1" tx1="dk1" bg2="lt2" tx2="dk2" accent1="accent1" accent2="accent2" accent3="accent3" accent4="accent4" accent5="accent5" accent6="accent6" hlink="hlink" folHlink="folHlink"/>
  <p:sldLayoutIdLst>
    <p:sldLayoutId id="2147483694" r:id="rId1"/>
  </p:sldLayoutIdLst>
  <p:transition>
    <p:fad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0"/>
            <a:ext cx="16251938" cy="9144000"/>
          </a:xfrm>
          <a:prstGeom prst="rect">
            <a:avLst/>
          </a:prstGeom>
        </p:spPr>
      </p:pic>
      <p:sp>
        <p:nvSpPr>
          <p:cNvPr id="8" name="TextBox 7"/>
          <p:cNvSpPr txBox="1"/>
          <p:nvPr userDrawn="1"/>
        </p:nvSpPr>
        <p:spPr>
          <a:xfrm>
            <a:off x="105220" y="8688775"/>
            <a:ext cx="389850" cy="338554"/>
          </a:xfrm>
          <a:prstGeom prst="rect">
            <a:avLst/>
          </a:prstGeom>
          <a:noFill/>
        </p:spPr>
        <p:txBody>
          <a:bodyPr wrap="none" rtlCol="0">
            <a:spAutoFit/>
          </a:bodyPr>
          <a:lstStyle/>
          <a:p>
            <a:fld id="{8539EBF6-7A4E-2E4A-BB93-53702C3DB360}" type="slidenum">
              <a:rPr lang="pt-BR" sz="1600" b="1">
                <a:solidFill>
                  <a:srgbClr val="0C9ABE">
                    <a:alpha val="65000"/>
                  </a:srgbClr>
                </a:solidFill>
                <a:latin typeface="Arial Narrow" charset="0"/>
                <a:ea typeface="Arial Narrow" charset="0"/>
                <a:cs typeface="Arial Narrow" charset="0"/>
              </a:rPr>
              <a:pPr/>
              <a:t>‹nº›</a:t>
            </a:fld>
            <a:endParaRPr lang="pt-BR" sz="1600" b="1">
              <a:solidFill>
                <a:srgbClr val="0C9ABE">
                  <a:alpha val="65000"/>
                </a:srgbClr>
              </a:solidFill>
              <a:latin typeface="Arial Narrow" charset="0"/>
              <a:ea typeface="Arial Narrow" charset="0"/>
              <a:cs typeface="Arial Narrow" charset="0"/>
            </a:endParaRPr>
          </a:p>
        </p:txBody>
      </p:sp>
    </p:spTree>
    <p:extLst>
      <p:ext uri="{BB962C8B-B14F-4D97-AF65-F5344CB8AC3E}">
        <p14:creationId xmlns:p14="http://schemas.microsoft.com/office/powerpoint/2010/main" val="2778653953"/>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4"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097545"/>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Lst>
  <p:transition spd="med">
    <p:fade/>
  </p:transition>
  <p:timing>
    <p:tnLst>
      <p:par>
        <p:cTn id="1" dur="indefinite" restart="never" nodeType="tmRoot"/>
      </p:par>
    </p:tnLst>
  </p:timing>
  <p:hf hdr="0" ftr="0" dt="0"/>
  <p:txStyles>
    <p:titleStyle>
      <a:lvl1pPr algn="l" defTabSz="914034" rtl="0" fontAlgn="base">
        <a:lnSpc>
          <a:spcPct val="90000"/>
        </a:lnSpc>
        <a:spcBef>
          <a:spcPct val="0"/>
        </a:spcBef>
        <a:spcAft>
          <a:spcPct val="0"/>
        </a:spcAft>
        <a:defRPr sz="4398" kern="1200">
          <a:solidFill>
            <a:schemeClr val="tx1"/>
          </a:solidFill>
          <a:latin typeface="+mj-lt"/>
          <a:ea typeface="+mj-ea"/>
          <a:cs typeface="+mj-cs"/>
        </a:defRPr>
      </a:lvl1pPr>
      <a:lvl2pPr algn="l" defTabSz="914034" rtl="0" fontAlgn="base">
        <a:lnSpc>
          <a:spcPct val="90000"/>
        </a:lnSpc>
        <a:spcBef>
          <a:spcPct val="0"/>
        </a:spcBef>
        <a:spcAft>
          <a:spcPct val="0"/>
        </a:spcAft>
        <a:defRPr sz="4398">
          <a:solidFill>
            <a:schemeClr val="tx1"/>
          </a:solidFill>
          <a:latin typeface="Arial" panose="020B0604020202020204" pitchFamily="34" charset="0"/>
        </a:defRPr>
      </a:lvl2pPr>
      <a:lvl3pPr algn="l" defTabSz="914034" rtl="0" fontAlgn="base">
        <a:lnSpc>
          <a:spcPct val="90000"/>
        </a:lnSpc>
        <a:spcBef>
          <a:spcPct val="0"/>
        </a:spcBef>
        <a:spcAft>
          <a:spcPct val="0"/>
        </a:spcAft>
        <a:defRPr sz="4398">
          <a:solidFill>
            <a:schemeClr val="tx1"/>
          </a:solidFill>
          <a:latin typeface="Arial" panose="020B0604020202020204" pitchFamily="34" charset="0"/>
        </a:defRPr>
      </a:lvl3pPr>
      <a:lvl4pPr algn="l" defTabSz="914034" rtl="0" fontAlgn="base">
        <a:lnSpc>
          <a:spcPct val="90000"/>
        </a:lnSpc>
        <a:spcBef>
          <a:spcPct val="0"/>
        </a:spcBef>
        <a:spcAft>
          <a:spcPct val="0"/>
        </a:spcAft>
        <a:defRPr sz="4398">
          <a:solidFill>
            <a:schemeClr val="tx1"/>
          </a:solidFill>
          <a:latin typeface="Arial" panose="020B0604020202020204" pitchFamily="34" charset="0"/>
        </a:defRPr>
      </a:lvl4pPr>
      <a:lvl5pPr algn="l" defTabSz="914034" rtl="0" fontAlgn="base">
        <a:lnSpc>
          <a:spcPct val="90000"/>
        </a:lnSpc>
        <a:spcBef>
          <a:spcPct val="0"/>
        </a:spcBef>
        <a:spcAft>
          <a:spcPct val="0"/>
        </a:spcAft>
        <a:defRPr sz="4398">
          <a:solidFill>
            <a:schemeClr val="tx1"/>
          </a:solidFill>
          <a:latin typeface="Arial" panose="020B0604020202020204" pitchFamily="34" charset="0"/>
        </a:defRPr>
      </a:lvl5pPr>
      <a:lvl6pPr marL="609356" algn="l" defTabSz="914034" rtl="0" fontAlgn="base">
        <a:lnSpc>
          <a:spcPct val="90000"/>
        </a:lnSpc>
        <a:spcBef>
          <a:spcPct val="0"/>
        </a:spcBef>
        <a:spcAft>
          <a:spcPct val="0"/>
        </a:spcAft>
        <a:defRPr sz="4398">
          <a:solidFill>
            <a:schemeClr val="tx1"/>
          </a:solidFill>
          <a:latin typeface="Arial" panose="020B0604020202020204" pitchFamily="34" charset="0"/>
        </a:defRPr>
      </a:lvl6pPr>
      <a:lvl7pPr marL="1218712" algn="l" defTabSz="914034" rtl="0" fontAlgn="base">
        <a:lnSpc>
          <a:spcPct val="90000"/>
        </a:lnSpc>
        <a:spcBef>
          <a:spcPct val="0"/>
        </a:spcBef>
        <a:spcAft>
          <a:spcPct val="0"/>
        </a:spcAft>
        <a:defRPr sz="4398">
          <a:solidFill>
            <a:schemeClr val="tx1"/>
          </a:solidFill>
          <a:latin typeface="Arial" panose="020B0604020202020204" pitchFamily="34" charset="0"/>
        </a:defRPr>
      </a:lvl7pPr>
      <a:lvl8pPr marL="1828068" algn="l" defTabSz="914034" rtl="0" fontAlgn="base">
        <a:lnSpc>
          <a:spcPct val="90000"/>
        </a:lnSpc>
        <a:spcBef>
          <a:spcPct val="0"/>
        </a:spcBef>
        <a:spcAft>
          <a:spcPct val="0"/>
        </a:spcAft>
        <a:defRPr sz="4398">
          <a:solidFill>
            <a:schemeClr val="tx1"/>
          </a:solidFill>
          <a:latin typeface="Arial" panose="020B0604020202020204" pitchFamily="34" charset="0"/>
        </a:defRPr>
      </a:lvl8pPr>
      <a:lvl9pPr marL="2437425" algn="l" defTabSz="914034" rtl="0" fontAlgn="base">
        <a:lnSpc>
          <a:spcPct val="90000"/>
        </a:lnSpc>
        <a:spcBef>
          <a:spcPct val="0"/>
        </a:spcBef>
        <a:spcAft>
          <a:spcPct val="0"/>
        </a:spcAft>
        <a:defRPr sz="4398">
          <a:solidFill>
            <a:schemeClr val="tx1"/>
          </a:solidFill>
          <a:latin typeface="Arial" panose="020B0604020202020204" pitchFamily="34" charset="0"/>
        </a:defRPr>
      </a:lvl9pPr>
    </p:titleStyle>
    <p:bodyStyle>
      <a:lvl1pPr marL="228509" indent="-228509" algn="l" defTabSz="914034" rtl="0" fontAlgn="base">
        <a:lnSpc>
          <a:spcPct val="90000"/>
        </a:lnSpc>
        <a:spcBef>
          <a:spcPts val="1000"/>
        </a:spcBef>
        <a:spcAft>
          <a:spcPct val="0"/>
        </a:spcAft>
        <a:buFont typeface="Arial" panose="020B0604020202020204" pitchFamily="34" charset="0"/>
        <a:buChar char="•"/>
        <a:defRPr sz="2799" kern="1200">
          <a:solidFill>
            <a:schemeClr val="tx1"/>
          </a:solidFill>
          <a:latin typeface="+mn-lt"/>
          <a:ea typeface="+mn-ea"/>
          <a:cs typeface="+mn-cs"/>
        </a:defRPr>
      </a:lvl1pPr>
      <a:lvl2pPr marL="685526" indent="-228509" algn="l" defTabSz="914034"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2pPr>
      <a:lvl3pPr marL="1142543" indent="-228509" algn="l" defTabSz="914034" rtl="0" fontAlgn="base">
        <a:lnSpc>
          <a:spcPct val="90000"/>
        </a:lnSpc>
        <a:spcBef>
          <a:spcPts val="500"/>
        </a:spcBef>
        <a:spcAft>
          <a:spcPct val="0"/>
        </a:spcAft>
        <a:buFont typeface="Arial" panose="020B0604020202020204" pitchFamily="34" charset="0"/>
        <a:buChar char="•"/>
        <a:defRPr sz="1999" kern="1200">
          <a:solidFill>
            <a:schemeClr val="tx1"/>
          </a:solidFill>
          <a:latin typeface="+mn-lt"/>
          <a:ea typeface="+mn-ea"/>
          <a:cs typeface="+mn-cs"/>
        </a:defRPr>
      </a:lvl3pPr>
      <a:lvl4pPr marL="1599560" indent="-228509" algn="l" defTabSz="914034" rtl="0" fontAlgn="base">
        <a:lnSpc>
          <a:spcPct val="90000"/>
        </a:lnSpc>
        <a:spcBef>
          <a:spcPts val="500"/>
        </a:spcBef>
        <a:spcAft>
          <a:spcPct val="0"/>
        </a:spcAft>
        <a:buFont typeface="Arial" panose="020B0604020202020204" pitchFamily="34" charset="0"/>
        <a:buChar char="•"/>
        <a:defRPr sz="1733" kern="1200">
          <a:solidFill>
            <a:schemeClr val="tx1"/>
          </a:solidFill>
          <a:latin typeface="+mn-lt"/>
          <a:ea typeface="+mn-ea"/>
          <a:cs typeface="+mn-cs"/>
        </a:defRPr>
      </a:lvl4pPr>
      <a:lvl5pPr marL="2056577" indent="-228509" algn="l" defTabSz="914034" rtl="0" fontAlgn="base">
        <a:lnSpc>
          <a:spcPct val="90000"/>
        </a:lnSpc>
        <a:spcBef>
          <a:spcPts val="500"/>
        </a:spcBef>
        <a:spcAft>
          <a:spcPct val="0"/>
        </a:spcAft>
        <a:buFont typeface="Arial" panose="020B0604020202020204" pitchFamily="34" charset="0"/>
        <a:buChar char="•"/>
        <a:defRPr sz="1733" kern="1200">
          <a:solidFill>
            <a:schemeClr val="tx1"/>
          </a:solidFill>
          <a:latin typeface="+mn-lt"/>
          <a:ea typeface="+mn-ea"/>
          <a:cs typeface="+mn-cs"/>
        </a:defRPr>
      </a:lvl5pPr>
      <a:lvl6pPr marL="2513594" indent="-228509" algn="l" defTabSz="914034"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a:buChar char="•"/>
        <a:defRPr sz="1799" kern="1200">
          <a:solidFill>
            <a:schemeClr val="tx1"/>
          </a:solidFill>
          <a:latin typeface="+mn-lt"/>
          <a:ea typeface="+mn-ea"/>
          <a:cs typeface="+mn-cs"/>
        </a:defRPr>
      </a:lvl9pPr>
    </p:bodyStyle>
    <p:otherStyle>
      <a:defPPr>
        <a:defRPr lang="en-US"/>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1"/>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5363114" y="389467"/>
            <a:ext cx="490875" cy="493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7434036"/>
      </p:ext>
    </p:extLst>
  </p:cSld>
  <p:clrMap bg1="lt1" tx1="dk1" bg2="lt2" tx2="dk2" accent1="accent1" accent2="accent2" accent3="accent3" accent4="accent4" accent5="accent5" accent6="accent6" hlink="hlink" folHlink="folHlink"/>
  <p:sldLayoutIdLst>
    <p:sldLayoutId id="2147483754" r:id="rId1"/>
  </p:sldLayoutIdLst>
  <p:transition>
    <p:fade/>
  </p:transition>
  <p:hf hdr="0" ftr="0" dt="0"/>
  <p:txStyles>
    <p:titleStyle>
      <a:lvl1pPr algn="l" defTabSz="914034" rtl="0" fontAlgn="base">
        <a:lnSpc>
          <a:spcPct val="90000"/>
        </a:lnSpc>
        <a:spcBef>
          <a:spcPct val="0"/>
        </a:spcBef>
        <a:spcAft>
          <a:spcPct val="0"/>
        </a:spcAft>
        <a:defRPr sz="4398" kern="1200">
          <a:solidFill>
            <a:schemeClr val="tx1"/>
          </a:solidFill>
          <a:latin typeface="+mj-lt"/>
          <a:ea typeface="+mj-ea"/>
          <a:cs typeface="+mj-cs"/>
        </a:defRPr>
      </a:lvl1pPr>
      <a:lvl2pPr algn="l" defTabSz="914034" rtl="0" fontAlgn="base">
        <a:lnSpc>
          <a:spcPct val="90000"/>
        </a:lnSpc>
        <a:spcBef>
          <a:spcPct val="0"/>
        </a:spcBef>
        <a:spcAft>
          <a:spcPct val="0"/>
        </a:spcAft>
        <a:defRPr sz="4398">
          <a:solidFill>
            <a:schemeClr val="tx1"/>
          </a:solidFill>
          <a:latin typeface="Arial" panose="020B0604020202020204" pitchFamily="34" charset="0"/>
        </a:defRPr>
      </a:lvl2pPr>
      <a:lvl3pPr algn="l" defTabSz="914034" rtl="0" fontAlgn="base">
        <a:lnSpc>
          <a:spcPct val="90000"/>
        </a:lnSpc>
        <a:spcBef>
          <a:spcPct val="0"/>
        </a:spcBef>
        <a:spcAft>
          <a:spcPct val="0"/>
        </a:spcAft>
        <a:defRPr sz="4398">
          <a:solidFill>
            <a:schemeClr val="tx1"/>
          </a:solidFill>
          <a:latin typeface="Arial" panose="020B0604020202020204" pitchFamily="34" charset="0"/>
        </a:defRPr>
      </a:lvl3pPr>
      <a:lvl4pPr algn="l" defTabSz="914034" rtl="0" fontAlgn="base">
        <a:lnSpc>
          <a:spcPct val="90000"/>
        </a:lnSpc>
        <a:spcBef>
          <a:spcPct val="0"/>
        </a:spcBef>
        <a:spcAft>
          <a:spcPct val="0"/>
        </a:spcAft>
        <a:defRPr sz="4398">
          <a:solidFill>
            <a:schemeClr val="tx1"/>
          </a:solidFill>
          <a:latin typeface="Arial" panose="020B0604020202020204" pitchFamily="34" charset="0"/>
        </a:defRPr>
      </a:lvl4pPr>
      <a:lvl5pPr algn="l" defTabSz="914034" rtl="0" fontAlgn="base">
        <a:lnSpc>
          <a:spcPct val="90000"/>
        </a:lnSpc>
        <a:spcBef>
          <a:spcPct val="0"/>
        </a:spcBef>
        <a:spcAft>
          <a:spcPct val="0"/>
        </a:spcAft>
        <a:defRPr sz="4398">
          <a:solidFill>
            <a:schemeClr val="tx1"/>
          </a:solidFill>
          <a:latin typeface="Arial" panose="020B0604020202020204" pitchFamily="34" charset="0"/>
        </a:defRPr>
      </a:lvl5pPr>
      <a:lvl6pPr marL="609356" algn="l" defTabSz="914034" rtl="0" fontAlgn="base">
        <a:lnSpc>
          <a:spcPct val="90000"/>
        </a:lnSpc>
        <a:spcBef>
          <a:spcPct val="0"/>
        </a:spcBef>
        <a:spcAft>
          <a:spcPct val="0"/>
        </a:spcAft>
        <a:defRPr sz="4398">
          <a:solidFill>
            <a:schemeClr val="tx1"/>
          </a:solidFill>
          <a:latin typeface="Arial" panose="020B0604020202020204" pitchFamily="34" charset="0"/>
        </a:defRPr>
      </a:lvl6pPr>
      <a:lvl7pPr marL="1218712" algn="l" defTabSz="914034" rtl="0" fontAlgn="base">
        <a:lnSpc>
          <a:spcPct val="90000"/>
        </a:lnSpc>
        <a:spcBef>
          <a:spcPct val="0"/>
        </a:spcBef>
        <a:spcAft>
          <a:spcPct val="0"/>
        </a:spcAft>
        <a:defRPr sz="4398">
          <a:solidFill>
            <a:schemeClr val="tx1"/>
          </a:solidFill>
          <a:latin typeface="Arial" panose="020B0604020202020204" pitchFamily="34" charset="0"/>
        </a:defRPr>
      </a:lvl7pPr>
      <a:lvl8pPr marL="1828068" algn="l" defTabSz="914034" rtl="0" fontAlgn="base">
        <a:lnSpc>
          <a:spcPct val="90000"/>
        </a:lnSpc>
        <a:spcBef>
          <a:spcPct val="0"/>
        </a:spcBef>
        <a:spcAft>
          <a:spcPct val="0"/>
        </a:spcAft>
        <a:defRPr sz="4398">
          <a:solidFill>
            <a:schemeClr val="tx1"/>
          </a:solidFill>
          <a:latin typeface="Arial" panose="020B0604020202020204" pitchFamily="34" charset="0"/>
        </a:defRPr>
      </a:lvl8pPr>
      <a:lvl9pPr marL="2437425" algn="l" defTabSz="914034" rtl="0" fontAlgn="base">
        <a:lnSpc>
          <a:spcPct val="90000"/>
        </a:lnSpc>
        <a:spcBef>
          <a:spcPct val="0"/>
        </a:spcBef>
        <a:spcAft>
          <a:spcPct val="0"/>
        </a:spcAft>
        <a:defRPr sz="4398">
          <a:solidFill>
            <a:schemeClr val="tx1"/>
          </a:solidFill>
          <a:latin typeface="Arial" panose="020B0604020202020204" pitchFamily="34" charset="0"/>
        </a:defRPr>
      </a:lvl9pPr>
    </p:titleStyle>
    <p:bodyStyle>
      <a:lvl1pPr marL="228509" indent="-228509" algn="l" defTabSz="914034" rtl="0" fontAlgn="base">
        <a:lnSpc>
          <a:spcPct val="90000"/>
        </a:lnSpc>
        <a:spcBef>
          <a:spcPts val="1000"/>
        </a:spcBef>
        <a:spcAft>
          <a:spcPct val="0"/>
        </a:spcAft>
        <a:buFont typeface="Arial" panose="020B0604020202020204" pitchFamily="34" charset="0"/>
        <a:buChar char="•"/>
        <a:defRPr sz="2799" kern="1200">
          <a:solidFill>
            <a:schemeClr val="tx1"/>
          </a:solidFill>
          <a:latin typeface="+mn-lt"/>
          <a:ea typeface="+mn-ea"/>
          <a:cs typeface="+mn-cs"/>
        </a:defRPr>
      </a:lvl1pPr>
      <a:lvl2pPr marL="685526" indent="-228509" algn="l" defTabSz="914034"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2pPr>
      <a:lvl3pPr marL="1142543" indent="-228509" algn="l" defTabSz="914034" rtl="0" fontAlgn="base">
        <a:lnSpc>
          <a:spcPct val="90000"/>
        </a:lnSpc>
        <a:spcBef>
          <a:spcPts val="500"/>
        </a:spcBef>
        <a:spcAft>
          <a:spcPct val="0"/>
        </a:spcAft>
        <a:buFont typeface="Arial" panose="020B0604020202020204" pitchFamily="34" charset="0"/>
        <a:buChar char="•"/>
        <a:defRPr sz="1999" kern="1200">
          <a:solidFill>
            <a:schemeClr val="tx1"/>
          </a:solidFill>
          <a:latin typeface="+mn-lt"/>
          <a:ea typeface="+mn-ea"/>
          <a:cs typeface="+mn-cs"/>
        </a:defRPr>
      </a:lvl3pPr>
      <a:lvl4pPr marL="1599560" indent="-228509" algn="l" defTabSz="914034" rtl="0" fontAlgn="base">
        <a:lnSpc>
          <a:spcPct val="90000"/>
        </a:lnSpc>
        <a:spcBef>
          <a:spcPts val="500"/>
        </a:spcBef>
        <a:spcAft>
          <a:spcPct val="0"/>
        </a:spcAft>
        <a:buFont typeface="Arial" panose="020B0604020202020204" pitchFamily="34" charset="0"/>
        <a:buChar char="•"/>
        <a:defRPr sz="1733" kern="1200">
          <a:solidFill>
            <a:schemeClr val="tx1"/>
          </a:solidFill>
          <a:latin typeface="+mn-lt"/>
          <a:ea typeface="+mn-ea"/>
          <a:cs typeface="+mn-cs"/>
        </a:defRPr>
      </a:lvl4pPr>
      <a:lvl5pPr marL="2056577" indent="-228509" algn="l" defTabSz="914034" rtl="0" fontAlgn="base">
        <a:lnSpc>
          <a:spcPct val="90000"/>
        </a:lnSpc>
        <a:spcBef>
          <a:spcPts val="500"/>
        </a:spcBef>
        <a:spcAft>
          <a:spcPct val="0"/>
        </a:spcAft>
        <a:buFont typeface="Arial" panose="020B0604020202020204" pitchFamily="34" charset="0"/>
        <a:buChar char="•"/>
        <a:defRPr sz="1733" kern="1200">
          <a:solidFill>
            <a:schemeClr val="tx1"/>
          </a:solidFill>
          <a:latin typeface="+mn-lt"/>
          <a:ea typeface="+mn-ea"/>
          <a:cs typeface="+mn-cs"/>
        </a:defRPr>
      </a:lvl5pPr>
      <a:lvl6pPr marL="2513594" indent="-228509" algn="l" defTabSz="914034"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a:buChar char="•"/>
        <a:defRPr sz="1799" kern="1200">
          <a:solidFill>
            <a:schemeClr val="tx1"/>
          </a:solidFill>
          <a:latin typeface="+mn-lt"/>
          <a:ea typeface="+mn-ea"/>
          <a:cs typeface="+mn-cs"/>
        </a:defRPr>
      </a:lvl9pPr>
    </p:bodyStyle>
    <p:otherStyle>
      <a:defPPr>
        <a:defRPr lang="en-US"/>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46" name="Picture 1"/>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5363114" y="389467"/>
            <a:ext cx="490875" cy="493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5617938"/>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Lst>
  <p:transition>
    <p:fade/>
  </p:transition>
  <p:hf hdr="0" ftr="0" dt="0"/>
  <p:txStyles>
    <p:titleStyle>
      <a:lvl1pPr algn="l" defTabSz="914034" rtl="0" fontAlgn="base">
        <a:lnSpc>
          <a:spcPct val="90000"/>
        </a:lnSpc>
        <a:spcBef>
          <a:spcPct val="0"/>
        </a:spcBef>
        <a:spcAft>
          <a:spcPct val="0"/>
        </a:spcAft>
        <a:defRPr sz="4398" kern="1200">
          <a:solidFill>
            <a:schemeClr val="tx1"/>
          </a:solidFill>
          <a:latin typeface="+mj-lt"/>
          <a:ea typeface="+mj-ea"/>
          <a:cs typeface="+mj-cs"/>
        </a:defRPr>
      </a:lvl1pPr>
      <a:lvl2pPr algn="l" defTabSz="914034" rtl="0" fontAlgn="base">
        <a:lnSpc>
          <a:spcPct val="90000"/>
        </a:lnSpc>
        <a:spcBef>
          <a:spcPct val="0"/>
        </a:spcBef>
        <a:spcAft>
          <a:spcPct val="0"/>
        </a:spcAft>
        <a:defRPr sz="4398">
          <a:solidFill>
            <a:schemeClr val="tx1"/>
          </a:solidFill>
          <a:latin typeface="Arial" panose="020B0604020202020204" pitchFamily="34" charset="0"/>
        </a:defRPr>
      </a:lvl2pPr>
      <a:lvl3pPr algn="l" defTabSz="914034" rtl="0" fontAlgn="base">
        <a:lnSpc>
          <a:spcPct val="90000"/>
        </a:lnSpc>
        <a:spcBef>
          <a:spcPct val="0"/>
        </a:spcBef>
        <a:spcAft>
          <a:spcPct val="0"/>
        </a:spcAft>
        <a:defRPr sz="4398">
          <a:solidFill>
            <a:schemeClr val="tx1"/>
          </a:solidFill>
          <a:latin typeface="Arial" panose="020B0604020202020204" pitchFamily="34" charset="0"/>
        </a:defRPr>
      </a:lvl3pPr>
      <a:lvl4pPr algn="l" defTabSz="914034" rtl="0" fontAlgn="base">
        <a:lnSpc>
          <a:spcPct val="90000"/>
        </a:lnSpc>
        <a:spcBef>
          <a:spcPct val="0"/>
        </a:spcBef>
        <a:spcAft>
          <a:spcPct val="0"/>
        </a:spcAft>
        <a:defRPr sz="4398">
          <a:solidFill>
            <a:schemeClr val="tx1"/>
          </a:solidFill>
          <a:latin typeface="Arial" panose="020B0604020202020204" pitchFamily="34" charset="0"/>
        </a:defRPr>
      </a:lvl4pPr>
      <a:lvl5pPr algn="l" defTabSz="914034" rtl="0" fontAlgn="base">
        <a:lnSpc>
          <a:spcPct val="90000"/>
        </a:lnSpc>
        <a:spcBef>
          <a:spcPct val="0"/>
        </a:spcBef>
        <a:spcAft>
          <a:spcPct val="0"/>
        </a:spcAft>
        <a:defRPr sz="4398">
          <a:solidFill>
            <a:schemeClr val="tx1"/>
          </a:solidFill>
          <a:latin typeface="Arial" panose="020B0604020202020204" pitchFamily="34" charset="0"/>
        </a:defRPr>
      </a:lvl5pPr>
      <a:lvl6pPr marL="609356" algn="l" defTabSz="914034" rtl="0" fontAlgn="base">
        <a:lnSpc>
          <a:spcPct val="90000"/>
        </a:lnSpc>
        <a:spcBef>
          <a:spcPct val="0"/>
        </a:spcBef>
        <a:spcAft>
          <a:spcPct val="0"/>
        </a:spcAft>
        <a:defRPr sz="4398">
          <a:solidFill>
            <a:schemeClr val="tx1"/>
          </a:solidFill>
          <a:latin typeface="Arial" panose="020B0604020202020204" pitchFamily="34" charset="0"/>
        </a:defRPr>
      </a:lvl6pPr>
      <a:lvl7pPr marL="1218712" algn="l" defTabSz="914034" rtl="0" fontAlgn="base">
        <a:lnSpc>
          <a:spcPct val="90000"/>
        </a:lnSpc>
        <a:spcBef>
          <a:spcPct val="0"/>
        </a:spcBef>
        <a:spcAft>
          <a:spcPct val="0"/>
        </a:spcAft>
        <a:defRPr sz="4398">
          <a:solidFill>
            <a:schemeClr val="tx1"/>
          </a:solidFill>
          <a:latin typeface="Arial" panose="020B0604020202020204" pitchFamily="34" charset="0"/>
        </a:defRPr>
      </a:lvl7pPr>
      <a:lvl8pPr marL="1828068" algn="l" defTabSz="914034" rtl="0" fontAlgn="base">
        <a:lnSpc>
          <a:spcPct val="90000"/>
        </a:lnSpc>
        <a:spcBef>
          <a:spcPct val="0"/>
        </a:spcBef>
        <a:spcAft>
          <a:spcPct val="0"/>
        </a:spcAft>
        <a:defRPr sz="4398">
          <a:solidFill>
            <a:schemeClr val="tx1"/>
          </a:solidFill>
          <a:latin typeface="Arial" panose="020B0604020202020204" pitchFamily="34" charset="0"/>
        </a:defRPr>
      </a:lvl8pPr>
      <a:lvl9pPr marL="2437425" algn="l" defTabSz="914034" rtl="0" fontAlgn="base">
        <a:lnSpc>
          <a:spcPct val="90000"/>
        </a:lnSpc>
        <a:spcBef>
          <a:spcPct val="0"/>
        </a:spcBef>
        <a:spcAft>
          <a:spcPct val="0"/>
        </a:spcAft>
        <a:defRPr sz="4398">
          <a:solidFill>
            <a:schemeClr val="tx1"/>
          </a:solidFill>
          <a:latin typeface="Arial" panose="020B0604020202020204" pitchFamily="34" charset="0"/>
        </a:defRPr>
      </a:lvl9pPr>
    </p:titleStyle>
    <p:bodyStyle>
      <a:lvl1pPr marL="228509" indent="-228509" algn="l" defTabSz="914034" rtl="0" fontAlgn="base">
        <a:lnSpc>
          <a:spcPct val="90000"/>
        </a:lnSpc>
        <a:spcBef>
          <a:spcPts val="1000"/>
        </a:spcBef>
        <a:spcAft>
          <a:spcPct val="0"/>
        </a:spcAft>
        <a:buFont typeface="Arial" panose="020B0604020202020204" pitchFamily="34" charset="0"/>
        <a:buChar char="•"/>
        <a:defRPr sz="2799" kern="1200">
          <a:solidFill>
            <a:schemeClr val="tx1"/>
          </a:solidFill>
          <a:latin typeface="+mn-lt"/>
          <a:ea typeface="+mn-ea"/>
          <a:cs typeface="+mn-cs"/>
        </a:defRPr>
      </a:lvl1pPr>
      <a:lvl2pPr marL="685526" indent="-228509" algn="l" defTabSz="914034"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2pPr>
      <a:lvl3pPr marL="1142543" indent="-228509" algn="l" defTabSz="914034" rtl="0" fontAlgn="base">
        <a:lnSpc>
          <a:spcPct val="90000"/>
        </a:lnSpc>
        <a:spcBef>
          <a:spcPts val="500"/>
        </a:spcBef>
        <a:spcAft>
          <a:spcPct val="0"/>
        </a:spcAft>
        <a:buFont typeface="Arial" panose="020B0604020202020204" pitchFamily="34" charset="0"/>
        <a:buChar char="•"/>
        <a:defRPr sz="1999" kern="1200">
          <a:solidFill>
            <a:schemeClr val="tx1"/>
          </a:solidFill>
          <a:latin typeface="+mn-lt"/>
          <a:ea typeface="+mn-ea"/>
          <a:cs typeface="+mn-cs"/>
        </a:defRPr>
      </a:lvl3pPr>
      <a:lvl4pPr marL="1599560" indent="-228509" algn="l" defTabSz="914034" rtl="0" fontAlgn="base">
        <a:lnSpc>
          <a:spcPct val="90000"/>
        </a:lnSpc>
        <a:spcBef>
          <a:spcPts val="500"/>
        </a:spcBef>
        <a:spcAft>
          <a:spcPct val="0"/>
        </a:spcAft>
        <a:buFont typeface="Arial" panose="020B0604020202020204" pitchFamily="34" charset="0"/>
        <a:buChar char="•"/>
        <a:defRPr sz="1733" kern="1200">
          <a:solidFill>
            <a:schemeClr val="tx1"/>
          </a:solidFill>
          <a:latin typeface="+mn-lt"/>
          <a:ea typeface="+mn-ea"/>
          <a:cs typeface="+mn-cs"/>
        </a:defRPr>
      </a:lvl4pPr>
      <a:lvl5pPr marL="2056577" indent="-228509" algn="l" defTabSz="914034" rtl="0" fontAlgn="base">
        <a:lnSpc>
          <a:spcPct val="90000"/>
        </a:lnSpc>
        <a:spcBef>
          <a:spcPts val="500"/>
        </a:spcBef>
        <a:spcAft>
          <a:spcPct val="0"/>
        </a:spcAft>
        <a:buFont typeface="Arial" panose="020B0604020202020204" pitchFamily="34" charset="0"/>
        <a:buChar char="•"/>
        <a:defRPr sz="1733" kern="1200">
          <a:solidFill>
            <a:schemeClr val="tx1"/>
          </a:solidFill>
          <a:latin typeface="+mn-lt"/>
          <a:ea typeface="+mn-ea"/>
          <a:cs typeface="+mn-cs"/>
        </a:defRPr>
      </a:lvl5pPr>
      <a:lvl6pPr marL="2513594" indent="-228509" algn="l" defTabSz="914034"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a:buChar char="•"/>
        <a:defRPr sz="1799" kern="1200">
          <a:solidFill>
            <a:schemeClr val="tx1"/>
          </a:solidFill>
          <a:latin typeface="+mn-lt"/>
          <a:ea typeface="+mn-ea"/>
          <a:cs typeface="+mn-cs"/>
        </a:defRPr>
      </a:lvl9pPr>
    </p:bodyStyle>
    <p:otherStyle>
      <a:defPPr>
        <a:defRPr lang="en-US"/>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528ECD12-8A09-3845-9152-E974D2CAB137}"/>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5362221" y="389937"/>
            <a:ext cx="492188" cy="493136"/>
          </a:xfrm>
          <a:prstGeom prst="rect">
            <a:avLst/>
          </a:prstGeom>
        </p:spPr>
      </p:pic>
      <p:pic>
        <p:nvPicPr>
          <p:cNvPr id="3" name="Picture 2">
            <a:extLst>
              <a:ext uri="{FF2B5EF4-FFF2-40B4-BE49-F238E27FC236}">
                <a16:creationId xmlns:a16="http://schemas.microsoft.com/office/drawing/2014/main" xmlns="" id="{4019FB62-FE01-1849-82E8-3E183F40EA54}"/>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59812" y="204213"/>
            <a:ext cx="567237" cy="669507"/>
          </a:xfrm>
          <a:prstGeom prst="rect">
            <a:avLst/>
          </a:prstGeom>
        </p:spPr>
      </p:pic>
    </p:spTree>
    <p:extLst>
      <p:ext uri="{BB962C8B-B14F-4D97-AF65-F5344CB8AC3E}">
        <p14:creationId xmlns:p14="http://schemas.microsoft.com/office/powerpoint/2010/main" val="2869361829"/>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Lst>
  <p:transition>
    <p:fade/>
  </p:transition>
  <p:hf hdr="0" ftr="0" dt="0"/>
  <p:txStyles>
    <p:titleStyle>
      <a:lvl1pPr algn="l" defTabSz="914034" rtl="0" eaLnBrk="1" latinLnBrk="0" hangingPunct="1">
        <a:lnSpc>
          <a:spcPct val="90000"/>
        </a:lnSpc>
        <a:spcBef>
          <a:spcPct val="0"/>
        </a:spcBef>
        <a:buNone/>
        <a:defRPr sz="4398" kern="1200">
          <a:solidFill>
            <a:schemeClr val="tx1"/>
          </a:solidFill>
          <a:latin typeface="+mj-lt"/>
          <a:ea typeface="+mj-ea"/>
          <a:cs typeface="+mj-cs"/>
        </a:defRPr>
      </a:lvl1pPr>
    </p:titleStyle>
    <p:bodyStyle>
      <a:lvl1pPr marL="228509" indent="-228509" algn="l" defTabSz="914034" rtl="0" eaLnBrk="1" latinLnBrk="0" hangingPunct="1">
        <a:lnSpc>
          <a:spcPct val="90000"/>
        </a:lnSpc>
        <a:spcBef>
          <a:spcPts val="1000"/>
        </a:spcBef>
        <a:buFont typeface="Arial"/>
        <a:buChar char="•"/>
        <a:defRPr sz="2799" kern="1200">
          <a:solidFill>
            <a:schemeClr val="tx1"/>
          </a:solidFill>
          <a:latin typeface="+mn-lt"/>
          <a:ea typeface="+mn-ea"/>
          <a:cs typeface="+mn-cs"/>
        </a:defRPr>
      </a:lvl1pPr>
      <a:lvl2pPr marL="685526" indent="-228509" algn="l" defTabSz="914034" rtl="0" eaLnBrk="1" latinLnBrk="0" hangingPunct="1">
        <a:lnSpc>
          <a:spcPct val="90000"/>
        </a:lnSpc>
        <a:spcBef>
          <a:spcPts val="500"/>
        </a:spcBef>
        <a:buFont typeface="Arial"/>
        <a:buChar char="•"/>
        <a:defRPr sz="2399" kern="1200">
          <a:solidFill>
            <a:schemeClr val="tx1"/>
          </a:solidFill>
          <a:latin typeface="+mn-lt"/>
          <a:ea typeface="+mn-ea"/>
          <a:cs typeface="+mn-cs"/>
        </a:defRPr>
      </a:lvl2pPr>
      <a:lvl3pPr marL="1142543" indent="-228509" algn="l" defTabSz="914034" rtl="0" eaLnBrk="1" latinLnBrk="0" hangingPunct="1">
        <a:lnSpc>
          <a:spcPct val="90000"/>
        </a:lnSpc>
        <a:spcBef>
          <a:spcPts val="500"/>
        </a:spcBef>
        <a:buFont typeface="Arial"/>
        <a:buChar char="•"/>
        <a:defRPr sz="1999" kern="1200">
          <a:solidFill>
            <a:schemeClr val="tx1"/>
          </a:solidFill>
          <a:latin typeface="+mn-lt"/>
          <a:ea typeface="+mn-ea"/>
          <a:cs typeface="+mn-cs"/>
        </a:defRPr>
      </a:lvl3pPr>
      <a:lvl4pPr marL="1599560" indent="-228509" algn="l" defTabSz="914034" rtl="0" eaLnBrk="1" latinLnBrk="0" hangingPunct="1">
        <a:lnSpc>
          <a:spcPct val="90000"/>
        </a:lnSpc>
        <a:spcBef>
          <a:spcPts val="500"/>
        </a:spcBef>
        <a:buFont typeface="Arial"/>
        <a:buChar char="•"/>
        <a:defRPr sz="1799" kern="1200">
          <a:solidFill>
            <a:schemeClr val="tx1"/>
          </a:solidFill>
          <a:latin typeface="+mn-lt"/>
          <a:ea typeface="+mn-ea"/>
          <a:cs typeface="+mn-cs"/>
        </a:defRPr>
      </a:lvl4pPr>
      <a:lvl5pPr marL="2056577" indent="-228509" algn="l" defTabSz="914034" rtl="0" eaLnBrk="1" latinLnBrk="0" hangingPunct="1">
        <a:lnSpc>
          <a:spcPct val="90000"/>
        </a:lnSpc>
        <a:spcBef>
          <a:spcPts val="500"/>
        </a:spcBef>
        <a:buFont typeface="Arial"/>
        <a:buChar char="•"/>
        <a:defRPr sz="1799" kern="1200">
          <a:solidFill>
            <a:schemeClr val="tx1"/>
          </a:solidFill>
          <a:latin typeface="+mn-lt"/>
          <a:ea typeface="+mn-ea"/>
          <a:cs typeface="+mn-cs"/>
        </a:defRPr>
      </a:lvl5pPr>
      <a:lvl6pPr marL="2513594" indent="-228509" algn="l" defTabSz="914034"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a:buChar char="•"/>
        <a:defRPr sz="1799" kern="1200">
          <a:solidFill>
            <a:schemeClr val="tx1"/>
          </a:solidFill>
          <a:latin typeface="+mn-lt"/>
          <a:ea typeface="+mn-ea"/>
          <a:cs typeface="+mn-cs"/>
        </a:defRPr>
      </a:lvl9pPr>
    </p:bodyStyle>
    <p:otherStyle>
      <a:defPPr>
        <a:defRPr lang="en-US"/>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4420925"/>
      </p:ext>
    </p:extLst>
  </p:cSld>
  <p:clrMap bg1="lt1" tx1="dk1" bg2="lt2" tx2="dk2" accent1="accent1" accent2="accent2" accent3="accent3" accent4="accent4" accent5="accent5" accent6="accent6" hlink="hlink" folHlink="folHlink"/>
  <p:sldLayoutIdLst>
    <p:sldLayoutId id="2147483722" r:id="rId1"/>
  </p:sldLayoutIdLst>
  <p:transition>
    <p:fade/>
  </p:transition>
  <p:hf hdr="0" ftr="0" dt="0"/>
  <p:txStyles>
    <p:titleStyle>
      <a:lvl1pPr algn="l" defTabSz="1218712" rtl="0" eaLnBrk="1" latinLnBrk="0" hangingPunct="1">
        <a:lnSpc>
          <a:spcPct val="90000"/>
        </a:lnSpc>
        <a:spcBef>
          <a:spcPct val="0"/>
        </a:spcBef>
        <a:buNone/>
        <a:defRPr sz="5864" kern="1200">
          <a:solidFill>
            <a:schemeClr val="tx1"/>
          </a:solidFill>
          <a:latin typeface="+mj-lt"/>
          <a:ea typeface="+mj-ea"/>
          <a:cs typeface="+mj-cs"/>
        </a:defRPr>
      </a:lvl1pPr>
    </p:titleStyle>
    <p:bodyStyle>
      <a:lvl1pPr marL="304678" indent="-304678" algn="l" defTabSz="1218712" rtl="0" eaLnBrk="1" latinLnBrk="0" hangingPunct="1">
        <a:lnSpc>
          <a:spcPct val="90000"/>
        </a:lnSpc>
        <a:spcBef>
          <a:spcPts val="1333"/>
        </a:spcBef>
        <a:buFont typeface="Arial" panose="020B0604020202020204" pitchFamily="34" charset="0"/>
        <a:buChar char="•"/>
        <a:defRPr sz="3732" kern="1200">
          <a:solidFill>
            <a:schemeClr val="tx1"/>
          </a:solidFill>
          <a:latin typeface="+mn-lt"/>
          <a:ea typeface="+mn-ea"/>
          <a:cs typeface="+mn-cs"/>
        </a:defRPr>
      </a:lvl1pPr>
      <a:lvl2pPr marL="914034" indent="-304678" algn="l" defTabSz="1218712" rtl="0" eaLnBrk="1" latinLnBrk="0" hangingPunct="1">
        <a:lnSpc>
          <a:spcPct val="90000"/>
        </a:lnSpc>
        <a:spcBef>
          <a:spcPts val="666"/>
        </a:spcBef>
        <a:buFont typeface="Arial" panose="020B0604020202020204" pitchFamily="34" charset="0"/>
        <a:buChar char="•"/>
        <a:defRPr sz="3199" kern="1200">
          <a:solidFill>
            <a:schemeClr val="tx1"/>
          </a:solidFill>
          <a:latin typeface="+mn-lt"/>
          <a:ea typeface="+mn-ea"/>
          <a:cs typeface="+mn-cs"/>
        </a:defRPr>
      </a:lvl2pPr>
      <a:lvl3pPr marL="1523390" indent="-304678" algn="l" defTabSz="1218712" rtl="0" eaLnBrk="1" latinLnBrk="0" hangingPunct="1">
        <a:lnSpc>
          <a:spcPct val="90000"/>
        </a:lnSpc>
        <a:spcBef>
          <a:spcPts val="666"/>
        </a:spcBef>
        <a:buFont typeface="Arial" panose="020B0604020202020204" pitchFamily="34" charset="0"/>
        <a:buChar char="•"/>
        <a:defRPr sz="2666" kern="1200">
          <a:solidFill>
            <a:schemeClr val="tx1"/>
          </a:solidFill>
          <a:latin typeface="+mn-lt"/>
          <a:ea typeface="+mn-ea"/>
          <a:cs typeface="+mn-cs"/>
        </a:defRPr>
      </a:lvl3pPr>
      <a:lvl4pPr marL="2132747" indent="-304678" algn="l" defTabSz="1218712" rtl="0" eaLnBrk="1" latinLnBrk="0" hangingPunct="1">
        <a:lnSpc>
          <a:spcPct val="90000"/>
        </a:lnSpc>
        <a:spcBef>
          <a:spcPts val="666"/>
        </a:spcBef>
        <a:buFont typeface="Arial" panose="020B0604020202020204" pitchFamily="34" charset="0"/>
        <a:buChar char="•"/>
        <a:defRPr sz="2399" kern="1200">
          <a:solidFill>
            <a:schemeClr val="tx1"/>
          </a:solidFill>
          <a:latin typeface="+mn-lt"/>
          <a:ea typeface="+mn-ea"/>
          <a:cs typeface="+mn-cs"/>
        </a:defRPr>
      </a:lvl4pPr>
      <a:lvl5pPr marL="2742103" indent="-304678" algn="l" defTabSz="1218712" rtl="0" eaLnBrk="1" latinLnBrk="0" hangingPunct="1">
        <a:lnSpc>
          <a:spcPct val="90000"/>
        </a:lnSpc>
        <a:spcBef>
          <a:spcPts val="666"/>
        </a:spcBef>
        <a:buFont typeface="Arial" panose="020B0604020202020204" pitchFamily="34" charset="0"/>
        <a:buChar char="•"/>
        <a:defRPr sz="2399" kern="1200">
          <a:solidFill>
            <a:schemeClr val="tx1"/>
          </a:solidFill>
          <a:latin typeface="+mn-lt"/>
          <a:ea typeface="+mn-ea"/>
          <a:cs typeface="+mn-cs"/>
        </a:defRPr>
      </a:lvl5pPr>
      <a:lvl6pPr marL="3351459" indent="-304678" algn="l" defTabSz="1218712" rtl="0" eaLnBrk="1" latinLnBrk="0" hangingPunct="1">
        <a:lnSpc>
          <a:spcPct val="90000"/>
        </a:lnSpc>
        <a:spcBef>
          <a:spcPts val="666"/>
        </a:spcBef>
        <a:buFont typeface="Arial" panose="020B0604020202020204" pitchFamily="34" charset="0"/>
        <a:buChar char="•"/>
        <a:defRPr sz="2399" kern="1200">
          <a:solidFill>
            <a:schemeClr val="tx1"/>
          </a:solidFill>
          <a:latin typeface="+mn-lt"/>
          <a:ea typeface="+mn-ea"/>
          <a:cs typeface="+mn-cs"/>
        </a:defRPr>
      </a:lvl6pPr>
      <a:lvl7pPr marL="3960815" indent="-304678" algn="l" defTabSz="1218712" rtl="0" eaLnBrk="1" latinLnBrk="0" hangingPunct="1">
        <a:lnSpc>
          <a:spcPct val="90000"/>
        </a:lnSpc>
        <a:spcBef>
          <a:spcPts val="666"/>
        </a:spcBef>
        <a:buFont typeface="Arial" panose="020B0604020202020204" pitchFamily="34" charset="0"/>
        <a:buChar char="•"/>
        <a:defRPr sz="2399" kern="1200">
          <a:solidFill>
            <a:schemeClr val="tx1"/>
          </a:solidFill>
          <a:latin typeface="+mn-lt"/>
          <a:ea typeface="+mn-ea"/>
          <a:cs typeface="+mn-cs"/>
        </a:defRPr>
      </a:lvl7pPr>
      <a:lvl8pPr marL="4570171" indent="-304678" algn="l" defTabSz="1218712" rtl="0" eaLnBrk="1" latinLnBrk="0" hangingPunct="1">
        <a:lnSpc>
          <a:spcPct val="90000"/>
        </a:lnSpc>
        <a:spcBef>
          <a:spcPts val="666"/>
        </a:spcBef>
        <a:buFont typeface="Arial" panose="020B0604020202020204" pitchFamily="34" charset="0"/>
        <a:buChar char="•"/>
        <a:defRPr sz="2399" kern="1200">
          <a:solidFill>
            <a:schemeClr val="tx1"/>
          </a:solidFill>
          <a:latin typeface="+mn-lt"/>
          <a:ea typeface="+mn-ea"/>
          <a:cs typeface="+mn-cs"/>
        </a:defRPr>
      </a:lvl8pPr>
      <a:lvl9pPr marL="5179527" indent="-304678" algn="l" defTabSz="1218712" rtl="0" eaLnBrk="1" latinLnBrk="0" hangingPunct="1">
        <a:lnSpc>
          <a:spcPct val="90000"/>
        </a:lnSpc>
        <a:spcBef>
          <a:spcPts val="666"/>
        </a:spcBef>
        <a:buFont typeface="Arial" panose="020B0604020202020204" pitchFamily="34" charset="0"/>
        <a:buChar char="•"/>
        <a:defRPr sz="2399" kern="1200">
          <a:solidFill>
            <a:schemeClr val="tx1"/>
          </a:solidFill>
          <a:latin typeface="+mn-lt"/>
          <a:ea typeface="+mn-ea"/>
          <a:cs typeface="+mn-cs"/>
        </a:defRPr>
      </a:lvl9pPr>
    </p:bodyStyle>
    <p:otherStyle>
      <a:defPPr>
        <a:defRPr lang="en-US"/>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3" algn="l" defTabSz="1218712" rtl="0" eaLnBrk="1" latinLnBrk="0" hangingPunct="1">
        <a:defRPr sz="2399" kern="1200">
          <a:solidFill>
            <a:schemeClr val="tx1"/>
          </a:solidFill>
          <a:latin typeface="+mn-lt"/>
          <a:ea typeface="+mn-ea"/>
          <a:cs typeface="+mn-cs"/>
        </a:defRPr>
      </a:lvl8pPr>
      <a:lvl9pPr marL="4874849" algn="l" defTabSz="1218712"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4AAB1CA5-F4FB-204D-B621-D0AA012B60F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362220" y="389937"/>
            <a:ext cx="492188" cy="493136"/>
          </a:xfrm>
          <a:prstGeom prst="rect">
            <a:avLst/>
          </a:prstGeom>
        </p:spPr>
      </p:pic>
      <p:cxnSp>
        <p:nvCxnSpPr>
          <p:cNvPr id="11" name="Straight Connector 10">
            <a:extLst>
              <a:ext uri="{FF2B5EF4-FFF2-40B4-BE49-F238E27FC236}">
                <a16:creationId xmlns="" xmlns:a16="http://schemas.microsoft.com/office/drawing/2014/main" id="{803AD7BF-7AFB-DD40-BFAF-8E5D75A359D1}"/>
              </a:ext>
            </a:extLst>
          </p:cNvPr>
          <p:cNvCxnSpPr>
            <a:cxnSpLocks/>
          </p:cNvCxnSpPr>
          <p:nvPr userDrawn="1"/>
        </p:nvCxnSpPr>
        <p:spPr>
          <a:xfrm flipH="1">
            <a:off x="975360" y="-193883"/>
            <a:ext cx="2791968" cy="655999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F249AB5B-6328-A940-B59C-EDC168871C1C}"/>
              </a:ext>
            </a:extLst>
          </p:cNvPr>
          <p:cNvCxnSpPr>
            <a:cxnSpLocks/>
          </p:cNvCxnSpPr>
          <p:nvPr userDrawn="1"/>
        </p:nvCxnSpPr>
        <p:spPr>
          <a:xfrm flipH="1">
            <a:off x="4738849" y="3023616"/>
            <a:ext cx="2698271" cy="633984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94F3FB65-F56B-9D46-861C-E7022712724E}"/>
              </a:ext>
            </a:extLst>
          </p:cNvPr>
          <p:cNvCxnSpPr>
            <a:cxnSpLocks/>
          </p:cNvCxnSpPr>
          <p:nvPr userDrawn="1"/>
        </p:nvCxnSpPr>
        <p:spPr>
          <a:xfrm flipH="1">
            <a:off x="987554" y="4828032"/>
            <a:ext cx="654609" cy="1538075"/>
          </a:xfrm>
          <a:prstGeom prst="line">
            <a:avLst/>
          </a:prstGeom>
          <a:ln w="101600" cap="rnd">
            <a:solidFill>
              <a:schemeClr val="accent5"/>
            </a:solidFill>
            <a:round/>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 xmlns:a16="http://schemas.microsoft.com/office/drawing/2014/main" id="{244A68E7-78A5-F846-80EE-AC276CA6F28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373328" y="3071936"/>
            <a:ext cx="456338" cy="491337"/>
          </a:xfrm>
          <a:prstGeom prst="rect">
            <a:avLst/>
          </a:prstGeom>
        </p:spPr>
      </p:pic>
      <p:pic>
        <p:nvPicPr>
          <p:cNvPr id="8" name="Picture 7">
            <a:extLst>
              <a:ext uri="{FF2B5EF4-FFF2-40B4-BE49-F238E27FC236}">
                <a16:creationId xmlns="" xmlns:a16="http://schemas.microsoft.com/office/drawing/2014/main" id="{08EA1B8D-117E-944C-9BEC-DE793A45C40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59811" y="204213"/>
            <a:ext cx="567237" cy="669506"/>
          </a:xfrm>
          <a:prstGeom prst="rect">
            <a:avLst/>
          </a:prstGeom>
        </p:spPr>
      </p:pic>
    </p:spTree>
    <p:extLst>
      <p:ext uri="{BB962C8B-B14F-4D97-AF65-F5344CB8AC3E}">
        <p14:creationId xmlns:p14="http://schemas.microsoft.com/office/powerpoint/2010/main" val="1573363368"/>
      </p:ext>
    </p:extLst>
  </p:cSld>
  <p:clrMap bg1="lt1" tx1="dk1" bg2="lt2" tx2="dk2" accent1="accent1" accent2="accent2" accent3="accent3" accent4="accent4" accent5="accent5" accent6="accent6" hlink="hlink" folHlink="folHlink"/>
  <p:sldLayoutIdLst>
    <p:sldLayoutId id="2147483675" r:id="rId1"/>
  </p:sldLayoutIdLst>
  <p:transition>
    <p:fad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8BBA4303-ABFC-B648-8EB9-F8EFAAF7064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362220" y="389937"/>
            <a:ext cx="492188" cy="493136"/>
          </a:xfrm>
          <a:prstGeom prst="rect">
            <a:avLst/>
          </a:prstGeom>
        </p:spPr>
      </p:pic>
    </p:spTree>
    <p:extLst>
      <p:ext uri="{BB962C8B-B14F-4D97-AF65-F5344CB8AC3E}">
        <p14:creationId xmlns:p14="http://schemas.microsoft.com/office/powerpoint/2010/main" val="1242990415"/>
      </p:ext>
    </p:extLst>
  </p:cSld>
  <p:clrMap bg1="lt1" tx1="dk1" bg2="lt2" tx2="dk2" accent1="accent1" accent2="accent2" accent3="accent3" accent4="accent4" accent5="accent5" accent6="accent6" hlink="hlink" folHlink="folHlink"/>
  <p:sldLayoutIdLst>
    <p:sldLayoutId id="2147483677" r:id="rId1"/>
  </p:sldLayoutIdLst>
  <p:transition>
    <p:fad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39969D16-6061-E54D-8420-37FC5F71C00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362220" y="389937"/>
            <a:ext cx="492187" cy="493136"/>
          </a:xfrm>
          <a:prstGeom prst="rect">
            <a:avLst/>
          </a:prstGeom>
        </p:spPr>
      </p:pic>
    </p:spTree>
    <p:extLst>
      <p:ext uri="{BB962C8B-B14F-4D97-AF65-F5344CB8AC3E}">
        <p14:creationId xmlns:p14="http://schemas.microsoft.com/office/powerpoint/2010/main" val="817572761"/>
      </p:ext>
    </p:extLst>
  </p:cSld>
  <p:clrMap bg1="lt1" tx1="dk1" bg2="lt2" tx2="dk2" accent1="accent1" accent2="accent2" accent3="accent3" accent4="accent4" accent5="accent5" accent6="accent6" hlink="hlink" folHlink="folHlink"/>
  <p:sldLayoutIdLst>
    <p:sldLayoutId id="2147483679" r:id="rId1"/>
  </p:sldLayoutIdLst>
  <p:transition>
    <p:fad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3F44D618-89C6-4F4C-A09D-4926B437C7B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362220" y="389937"/>
            <a:ext cx="492187" cy="493136"/>
          </a:xfrm>
          <a:prstGeom prst="rect">
            <a:avLst/>
          </a:prstGeom>
        </p:spPr>
      </p:pic>
    </p:spTree>
    <p:extLst>
      <p:ext uri="{BB962C8B-B14F-4D97-AF65-F5344CB8AC3E}">
        <p14:creationId xmlns:p14="http://schemas.microsoft.com/office/powerpoint/2010/main" val="1987106312"/>
      </p:ext>
    </p:extLst>
  </p:cSld>
  <p:clrMap bg1="lt1" tx1="dk1" bg2="lt2" tx2="dk2" accent1="accent1" accent2="accent2" accent3="accent3" accent4="accent4" accent5="accent5" accent6="accent6" hlink="hlink" folHlink="folHlink"/>
  <p:sldLayoutIdLst>
    <p:sldLayoutId id="2147483681" r:id="rId1"/>
  </p:sldLayoutIdLst>
  <p:transition>
    <p:fad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528ECD12-8A09-3845-9152-E974D2CAB13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362220" y="389937"/>
            <a:ext cx="492188" cy="493136"/>
          </a:xfrm>
          <a:prstGeom prst="rect">
            <a:avLst/>
          </a:prstGeom>
        </p:spPr>
      </p:pic>
      <p:pic>
        <p:nvPicPr>
          <p:cNvPr id="3" name="Picture 2">
            <a:extLst>
              <a:ext uri="{FF2B5EF4-FFF2-40B4-BE49-F238E27FC236}">
                <a16:creationId xmlns="" xmlns:a16="http://schemas.microsoft.com/office/drawing/2014/main" id="{4019FB62-FE01-1849-82E8-3E183F40EA54}"/>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559811" y="204213"/>
            <a:ext cx="567237" cy="669506"/>
          </a:xfrm>
          <a:prstGeom prst="rect">
            <a:avLst/>
          </a:prstGeom>
        </p:spPr>
      </p:pic>
    </p:spTree>
    <p:extLst>
      <p:ext uri="{BB962C8B-B14F-4D97-AF65-F5344CB8AC3E}">
        <p14:creationId xmlns:p14="http://schemas.microsoft.com/office/powerpoint/2010/main" val="627510635"/>
      </p:ext>
    </p:extLst>
  </p:cSld>
  <p:clrMap bg1="lt1" tx1="dk1" bg2="lt2" tx2="dk2" accent1="accent1" accent2="accent2" accent3="accent3" accent4="accent4" accent5="accent5" accent6="accent6" hlink="hlink" folHlink="folHlink"/>
  <p:sldLayoutIdLst>
    <p:sldLayoutId id="2147483685" r:id="rId1"/>
    <p:sldLayoutId id="2147483732" r:id="rId2"/>
    <p:sldLayoutId id="2147483723" r:id="rId3"/>
    <p:sldLayoutId id="2147483724" r:id="rId4"/>
    <p:sldLayoutId id="2147483725" r:id="rId5"/>
  </p:sldLayoutIdLst>
  <p:transition>
    <p:fade/>
  </p:transition>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82F3A161-8CB1-A040-BBCD-3AB3AE1ED47C}"/>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5362220" y="389937"/>
            <a:ext cx="492188" cy="493136"/>
          </a:xfrm>
          <a:prstGeom prst="rect">
            <a:avLst/>
          </a:prstGeom>
        </p:spPr>
      </p:pic>
    </p:spTree>
    <p:extLst>
      <p:ext uri="{BB962C8B-B14F-4D97-AF65-F5344CB8AC3E}">
        <p14:creationId xmlns:p14="http://schemas.microsoft.com/office/powerpoint/2010/main" val="3400384430"/>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3" r:id="rId5"/>
    <p:sldLayoutId id="2147483734" r:id="rId6"/>
  </p:sldLayoutIdLst>
  <p:transition>
    <p:fad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649361C4-A2C5-A04B-BA6C-A3A285C4DB1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5362220" y="389937"/>
            <a:ext cx="492187" cy="493136"/>
          </a:xfrm>
          <a:prstGeom prst="rect">
            <a:avLst/>
          </a:prstGeom>
        </p:spPr>
      </p:pic>
    </p:spTree>
    <p:extLst>
      <p:ext uri="{BB962C8B-B14F-4D97-AF65-F5344CB8AC3E}">
        <p14:creationId xmlns:p14="http://schemas.microsoft.com/office/powerpoint/2010/main" val="3494319319"/>
      </p:ext>
    </p:extLst>
  </p:cSld>
  <p:clrMap bg1="lt1" tx1="dk1" bg2="lt2" tx2="dk2" accent1="accent1" accent2="accent2" accent3="accent3" accent4="accent4" accent5="accent5" accent6="accent6" hlink="hlink" folHlink="folHlink"/>
  <p:sldLayoutIdLst>
    <p:sldLayoutId id="2147483736" r:id="rId1"/>
    <p:sldLayoutId id="2147483737" r:id="rId2"/>
  </p:sldLayoutIdLst>
  <p:transition>
    <p:fad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emf"/><Relationship Id="rId5" Type="http://schemas.openxmlformats.org/officeDocument/2006/relationships/image" Target="../media/image43.emf"/><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image" Target="../media/image43.emf"/><Relationship Id="rId7" Type="http://schemas.openxmlformats.org/officeDocument/2006/relationships/image" Target="../media/image50.emf"/><Relationship Id="rId2" Type="http://schemas.openxmlformats.org/officeDocument/2006/relationships/image" Target="../media/image44.emf"/><Relationship Id="rId1" Type="http://schemas.openxmlformats.org/officeDocument/2006/relationships/slideLayout" Target="../slideLayouts/slideLayout7.xml"/><Relationship Id="rId6" Type="http://schemas.openxmlformats.org/officeDocument/2006/relationships/image" Target="../media/image49.emf"/><Relationship Id="rId11" Type="http://schemas.openxmlformats.org/officeDocument/2006/relationships/image" Target="../media/image41.png"/><Relationship Id="rId5" Type="http://schemas.openxmlformats.org/officeDocument/2006/relationships/image" Target="../media/image48.emf"/><Relationship Id="rId10" Type="http://schemas.openxmlformats.org/officeDocument/2006/relationships/image" Target="../media/image53.emf"/><Relationship Id="rId4" Type="http://schemas.openxmlformats.org/officeDocument/2006/relationships/image" Target="../media/image47.emf"/><Relationship Id="rId9" Type="http://schemas.openxmlformats.org/officeDocument/2006/relationships/image" Target="../media/image52.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EA5A5B32-59C8-CC41-AE2F-8B1AECF8E699}"/>
              </a:ext>
            </a:extLst>
          </p:cNvPr>
          <p:cNvSpPr>
            <a:spLocks noGrp="1"/>
          </p:cNvSpPr>
          <p:nvPr>
            <p:ph type="body" sz="quarter" idx="10"/>
          </p:nvPr>
        </p:nvSpPr>
        <p:spPr/>
        <p:txBody>
          <a:bodyPr/>
          <a:lstStyle/>
          <a:p>
            <a:r>
              <a:rPr lang="pt-BR" dirty="0" smtClean="0"/>
              <a:t>TOTVS CMNET</a:t>
            </a:r>
            <a:endParaRPr lang="pt-BR" dirty="0"/>
          </a:p>
        </p:txBody>
      </p:sp>
      <p:sp>
        <p:nvSpPr>
          <p:cNvPr id="3" name="Text Placeholder 2">
            <a:extLst>
              <a:ext uri="{FF2B5EF4-FFF2-40B4-BE49-F238E27FC236}">
                <a16:creationId xmlns="" xmlns:a16="http://schemas.microsoft.com/office/drawing/2014/main" id="{57B4FF87-73A3-F74E-A709-6292BD08D851}"/>
              </a:ext>
            </a:extLst>
          </p:cNvPr>
          <p:cNvSpPr>
            <a:spLocks noGrp="1"/>
          </p:cNvSpPr>
          <p:nvPr>
            <p:ph type="body" sz="quarter" idx="11"/>
          </p:nvPr>
        </p:nvSpPr>
        <p:spPr>
          <a:xfrm>
            <a:off x="12991210" y="7827264"/>
            <a:ext cx="1310005" cy="365760"/>
          </a:xfrm>
        </p:spPr>
        <p:txBody>
          <a:bodyPr/>
          <a:lstStyle/>
          <a:p>
            <a:r>
              <a:rPr lang="pt-BR" dirty="0" smtClean="0"/>
              <a:t>Fevereiro</a:t>
            </a:r>
            <a:endParaRPr lang="pt-BR" dirty="0"/>
          </a:p>
        </p:txBody>
      </p:sp>
      <p:sp>
        <p:nvSpPr>
          <p:cNvPr id="4" name="Text Placeholder 3">
            <a:extLst>
              <a:ext uri="{FF2B5EF4-FFF2-40B4-BE49-F238E27FC236}">
                <a16:creationId xmlns="" xmlns:a16="http://schemas.microsoft.com/office/drawing/2014/main" id="{5A2D2C20-1FC2-4A49-B6D2-E8604EFFA485}"/>
              </a:ext>
            </a:extLst>
          </p:cNvPr>
          <p:cNvSpPr>
            <a:spLocks noGrp="1"/>
          </p:cNvSpPr>
          <p:nvPr>
            <p:ph type="body" sz="quarter" idx="12"/>
          </p:nvPr>
        </p:nvSpPr>
        <p:spPr/>
        <p:txBody>
          <a:bodyPr/>
          <a:lstStyle/>
          <a:p>
            <a:r>
              <a:rPr lang="pt-BR" dirty="0" smtClean="0"/>
              <a:t>Soluções TOTVS para hotelaria</a:t>
            </a:r>
            <a:endParaRPr lang="pt-BR" dirty="0"/>
          </a:p>
        </p:txBody>
      </p:sp>
    </p:spTree>
    <p:extLst>
      <p:ext uri="{BB962C8B-B14F-4D97-AF65-F5344CB8AC3E}">
        <p14:creationId xmlns:p14="http://schemas.microsoft.com/office/powerpoint/2010/main" val="498777856"/>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4580466" y="3485072"/>
            <a:ext cx="6124754" cy="258792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Espaço Reservado para Texto 1"/>
          <p:cNvSpPr>
            <a:spLocks noGrp="1"/>
          </p:cNvSpPr>
          <p:nvPr>
            <p:ph type="body" sz="quarter" idx="12"/>
          </p:nvPr>
        </p:nvSpPr>
        <p:spPr/>
        <p:txBody>
          <a:bodyPr/>
          <a:lstStyle/>
          <a:p>
            <a:r>
              <a:rPr lang="pt-BR" dirty="0" smtClean="0"/>
              <a:t>INTEGRAÇÃO </a:t>
            </a:r>
            <a:r>
              <a:rPr lang="pt-BR" dirty="0" smtClean="0">
                <a:solidFill>
                  <a:schemeClr val="accent4"/>
                </a:solidFill>
              </a:rPr>
              <a:t>- VISÃO GERAL</a:t>
            </a:r>
            <a:endParaRPr lang="pt-BR" dirty="0">
              <a:solidFill>
                <a:schemeClr val="accent4"/>
              </a:solidFill>
            </a:endParaRPr>
          </a:p>
        </p:txBody>
      </p:sp>
      <p:pic>
        <p:nvPicPr>
          <p:cNvPr id="42" name="Picture 5" descr="C:\Users\c1400301\AppData\Local\Microsoft\Windows\INetCache\IE\GYUJLVIS\wheel-392714_64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60025" y="3858873"/>
            <a:ext cx="1457609" cy="1457609"/>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C:\Users\c1400301\AppData\Local\Microsoft\Windows\INetCache\IE\8QC7AZB3\wheel-392716_960_72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72531" y="3858873"/>
            <a:ext cx="1454678" cy="1454678"/>
          </a:xfrm>
          <a:prstGeom prst="rect">
            <a:avLst/>
          </a:prstGeom>
          <a:noFill/>
          <a:extLst>
            <a:ext uri="{909E8E84-426E-40DD-AFC4-6F175D3DCCD1}">
              <a14:hiddenFill xmlns:a14="http://schemas.microsoft.com/office/drawing/2010/main">
                <a:solidFill>
                  <a:srgbClr val="FFFFFF"/>
                </a:solidFill>
              </a14:hiddenFill>
            </a:ext>
          </a:extLst>
        </p:spPr>
      </p:pic>
      <p:sp>
        <p:nvSpPr>
          <p:cNvPr id="44" name="CaixaDeTexto 43"/>
          <p:cNvSpPr txBox="1"/>
          <p:nvPr/>
        </p:nvSpPr>
        <p:spPr>
          <a:xfrm>
            <a:off x="5006594" y="5437502"/>
            <a:ext cx="1364470" cy="338554"/>
          </a:xfrm>
          <a:prstGeom prst="rect">
            <a:avLst/>
          </a:prstGeom>
          <a:noFill/>
        </p:spPr>
        <p:txBody>
          <a:bodyPr wrap="square" rtlCol="0">
            <a:spAutoFit/>
          </a:bodyPr>
          <a:lstStyle/>
          <a:p>
            <a:pPr algn="ctr"/>
            <a:r>
              <a:rPr lang="pt-BR" sz="1600" b="1" dirty="0" err="1">
                <a:solidFill>
                  <a:schemeClr val="bg2"/>
                </a:solidFill>
                <a:latin typeface="Lato Black" panose="020F0A02020204030203" pitchFamily="34" charset="0"/>
              </a:rPr>
              <a:t>VHFWeb</a:t>
            </a:r>
            <a:endParaRPr lang="pt-BR" sz="1600" b="1" dirty="0">
              <a:solidFill>
                <a:schemeClr val="bg2"/>
              </a:solidFill>
              <a:latin typeface="Lato Black" panose="020F0A02020204030203" pitchFamily="34" charset="0"/>
            </a:endParaRPr>
          </a:p>
        </p:txBody>
      </p:sp>
      <p:sp>
        <p:nvSpPr>
          <p:cNvPr id="45" name="CaixaDeTexto 44"/>
          <p:cNvSpPr txBox="1"/>
          <p:nvPr/>
        </p:nvSpPr>
        <p:spPr>
          <a:xfrm>
            <a:off x="9093631" y="5437502"/>
            <a:ext cx="1012478" cy="338554"/>
          </a:xfrm>
          <a:prstGeom prst="rect">
            <a:avLst/>
          </a:prstGeom>
          <a:noFill/>
        </p:spPr>
        <p:txBody>
          <a:bodyPr wrap="square" rtlCol="0">
            <a:spAutoFit/>
          </a:bodyPr>
          <a:lstStyle/>
          <a:p>
            <a:pPr algn="ctr"/>
            <a:r>
              <a:rPr lang="pt-BR" sz="1600" b="1" dirty="0">
                <a:solidFill>
                  <a:schemeClr val="bg2"/>
                </a:solidFill>
                <a:latin typeface="Lato Black" panose="020F0A02020204030203" pitchFamily="34" charset="0"/>
              </a:rPr>
              <a:t>ATLAS</a:t>
            </a:r>
          </a:p>
        </p:txBody>
      </p:sp>
      <p:sp>
        <p:nvSpPr>
          <p:cNvPr id="46" name="CaixaDeTexto 45"/>
          <p:cNvSpPr txBox="1"/>
          <p:nvPr/>
        </p:nvSpPr>
        <p:spPr>
          <a:xfrm>
            <a:off x="6662736" y="3830000"/>
            <a:ext cx="1872860" cy="738664"/>
          </a:xfrm>
          <a:prstGeom prst="rect">
            <a:avLst/>
          </a:prstGeom>
          <a:noFill/>
        </p:spPr>
        <p:txBody>
          <a:bodyPr wrap="square" rtlCol="0">
            <a:spAutoFit/>
          </a:bodyPr>
          <a:lstStyle/>
          <a:p>
            <a:pPr algn="ctr"/>
            <a:r>
              <a:rPr lang="pt-BR" sz="1400" dirty="0" smtClean="0">
                <a:solidFill>
                  <a:schemeClr val="bg2"/>
                </a:solidFill>
                <a:latin typeface="Lato" panose="020F0502020204030203" pitchFamily="34" charset="0"/>
              </a:rPr>
              <a:t>DN, CH, Cartão </a:t>
            </a:r>
            <a:r>
              <a:rPr lang="pt-BR" sz="1400" dirty="0">
                <a:solidFill>
                  <a:schemeClr val="bg2"/>
                </a:solidFill>
                <a:latin typeface="Lato" panose="020F0502020204030203" pitchFamily="34" charset="0"/>
              </a:rPr>
              <a:t>de </a:t>
            </a:r>
            <a:r>
              <a:rPr lang="pt-BR" sz="1400" dirty="0" smtClean="0">
                <a:solidFill>
                  <a:schemeClr val="bg2"/>
                </a:solidFill>
                <a:latin typeface="Lato" panose="020F0502020204030203" pitchFamily="34" charset="0"/>
              </a:rPr>
              <a:t>CC/Débito </a:t>
            </a:r>
            <a:r>
              <a:rPr lang="pt-BR" sz="1400" dirty="0">
                <a:solidFill>
                  <a:schemeClr val="bg2"/>
                </a:solidFill>
                <a:latin typeface="Lato" panose="020F0502020204030203" pitchFamily="34" charset="0"/>
              </a:rPr>
              <a:t>+ Faturas/ </a:t>
            </a:r>
            <a:r>
              <a:rPr lang="pt-BR" sz="1400" dirty="0" smtClean="0">
                <a:solidFill>
                  <a:schemeClr val="bg2"/>
                </a:solidFill>
                <a:latin typeface="Lato" panose="020F0502020204030203" pitchFamily="34" charset="0"/>
              </a:rPr>
              <a:t>Comissões</a:t>
            </a:r>
            <a:endParaRPr lang="pt-BR" sz="1400" dirty="0">
              <a:solidFill>
                <a:schemeClr val="bg2"/>
              </a:solidFill>
              <a:latin typeface="Lato" panose="020F0502020204030203" pitchFamily="34" charset="0"/>
            </a:endParaRPr>
          </a:p>
        </p:txBody>
      </p:sp>
      <p:sp>
        <p:nvSpPr>
          <p:cNvPr id="47" name="CaixaDeTexto 46"/>
          <p:cNvSpPr txBox="1"/>
          <p:nvPr/>
        </p:nvSpPr>
        <p:spPr>
          <a:xfrm>
            <a:off x="6549053" y="5165493"/>
            <a:ext cx="2134732" cy="307777"/>
          </a:xfrm>
          <a:prstGeom prst="rect">
            <a:avLst/>
          </a:prstGeom>
          <a:noFill/>
        </p:spPr>
        <p:txBody>
          <a:bodyPr wrap="square" rtlCol="0">
            <a:spAutoFit/>
          </a:bodyPr>
          <a:lstStyle/>
          <a:p>
            <a:pPr algn="ctr"/>
            <a:r>
              <a:rPr lang="pt-BR" sz="1400" dirty="0" err="1">
                <a:solidFill>
                  <a:schemeClr val="bg2"/>
                </a:solidFill>
                <a:latin typeface="Lato" panose="020F0502020204030203" pitchFamily="34" charset="0"/>
              </a:rPr>
              <a:t>Report</a:t>
            </a:r>
            <a:r>
              <a:rPr lang="pt-BR" sz="1400" dirty="0">
                <a:solidFill>
                  <a:schemeClr val="bg2"/>
                </a:solidFill>
                <a:latin typeface="Lato" panose="020F0502020204030203" pitchFamily="34" charset="0"/>
              </a:rPr>
              <a:t> validação regras</a:t>
            </a:r>
          </a:p>
        </p:txBody>
      </p:sp>
      <p:sp>
        <p:nvSpPr>
          <p:cNvPr id="3" name="Seta para a direita 2"/>
          <p:cNvSpPr/>
          <p:nvPr/>
        </p:nvSpPr>
        <p:spPr>
          <a:xfrm>
            <a:off x="6662736" y="4421875"/>
            <a:ext cx="2003796" cy="253642"/>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Seta para a direita 47"/>
          <p:cNvSpPr/>
          <p:nvPr/>
        </p:nvSpPr>
        <p:spPr>
          <a:xfrm rot="10800000">
            <a:off x="6628230" y="4850204"/>
            <a:ext cx="2003796" cy="253642"/>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9" name="Imagem 4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132" y="3707471"/>
            <a:ext cx="2143125" cy="2143125"/>
          </a:xfrm>
          <a:prstGeom prst="rect">
            <a:avLst/>
          </a:prstGeom>
          <a:noFill/>
          <a:ln>
            <a:noFill/>
          </a:ln>
        </p:spPr>
      </p:pic>
      <p:pic>
        <p:nvPicPr>
          <p:cNvPr id="6" name="Imagem 5"/>
          <p:cNvPicPr>
            <a:picLocks noChangeAspect="1"/>
          </p:cNvPicPr>
          <p:nvPr/>
        </p:nvPicPr>
        <p:blipFill>
          <a:blip r:embed="rId5"/>
          <a:stretch>
            <a:fillRect/>
          </a:stretch>
        </p:blipFill>
        <p:spPr>
          <a:xfrm>
            <a:off x="5032314" y="1174889"/>
            <a:ext cx="1338750" cy="1676250"/>
          </a:xfrm>
          <a:prstGeom prst="rect">
            <a:avLst/>
          </a:prstGeom>
        </p:spPr>
      </p:pic>
      <p:sp>
        <p:nvSpPr>
          <p:cNvPr id="50" name="CaixaDeTexto 49"/>
          <p:cNvSpPr txBox="1"/>
          <p:nvPr/>
        </p:nvSpPr>
        <p:spPr>
          <a:xfrm>
            <a:off x="7011769" y="1821297"/>
            <a:ext cx="1443617" cy="241448"/>
          </a:xfrm>
          <a:prstGeom prst="rect">
            <a:avLst/>
          </a:prstGeom>
        </p:spPr>
        <p:txBody>
          <a:bodyPr wrap="square" rtlCol="0">
            <a:noAutofit/>
          </a:bodyPr>
          <a:lstStyle/>
          <a:p>
            <a:pPr algn="ctr"/>
            <a:r>
              <a:rPr lang="pt-BR" sz="1400" dirty="0">
                <a:solidFill>
                  <a:schemeClr val="bg2"/>
                </a:solidFill>
                <a:latin typeface="Lato" panose="020F0502020204030203" pitchFamily="34" charset="0"/>
              </a:rPr>
              <a:t>Consumos PDV</a:t>
            </a:r>
          </a:p>
        </p:txBody>
      </p:sp>
      <p:sp>
        <p:nvSpPr>
          <p:cNvPr id="51" name="CaixaDeTexto 50"/>
          <p:cNvSpPr txBox="1"/>
          <p:nvPr/>
        </p:nvSpPr>
        <p:spPr>
          <a:xfrm rot="1800000">
            <a:off x="11078637" y="2705432"/>
            <a:ext cx="1443617" cy="241448"/>
          </a:xfrm>
          <a:prstGeom prst="rect">
            <a:avLst/>
          </a:prstGeom>
        </p:spPr>
        <p:txBody>
          <a:bodyPr wrap="square" rtlCol="0">
            <a:noAutofit/>
          </a:bodyPr>
          <a:lstStyle/>
          <a:p>
            <a:pPr algn="ctr"/>
            <a:r>
              <a:rPr lang="pt-BR" sz="1400" dirty="0">
                <a:solidFill>
                  <a:schemeClr val="bg2"/>
                </a:solidFill>
                <a:latin typeface="Lato" panose="020F0502020204030203" pitchFamily="34" charset="0"/>
              </a:rPr>
              <a:t>Consumos PDV</a:t>
            </a:r>
          </a:p>
        </p:txBody>
      </p:sp>
      <p:sp>
        <p:nvSpPr>
          <p:cNvPr id="52" name="CaixaDeTexto 51"/>
          <p:cNvSpPr txBox="1"/>
          <p:nvPr/>
        </p:nvSpPr>
        <p:spPr>
          <a:xfrm rot="19800000">
            <a:off x="1828541" y="2668685"/>
            <a:ext cx="3129319" cy="523220"/>
          </a:xfrm>
          <a:prstGeom prst="rect">
            <a:avLst/>
          </a:prstGeom>
          <a:noFill/>
        </p:spPr>
        <p:txBody>
          <a:bodyPr wrap="square" rtlCol="0">
            <a:spAutoFit/>
          </a:bodyPr>
          <a:lstStyle/>
          <a:p>
            <a:pPr algn="ctr"/>
            <a:r>
              <a:rPr lang="pt-BR" sz="1400" dirty="0">
                <a:solidFill>
                  <a:schemeClr val="bg2"/>
                </a:solidFill>
                <a:latin typeface="Lato" panose="020F0502020204030203" pitchFamily="34" charset="0"/>
              </a:rPr>
              <a:t>Notas a faturar e dados de comissão (fatura/balcão).</a:t>
            </a:r>
          </a:p>
        </p:txBody>
      </p:sp>
      <p:sp>
        <p:nvSpPr>
          <p:cNvPr id="54" name="CaixaDeTexto 53"/>
          <p:cNvSpPr txBox="1"/>
          <p:nvPr/>
        </p:nvSpPr>
        <p:spPr>
          <a:xfrm>
            <a:off x="2659316" y="4289429"/>
            <a:ext cx="1895465" cy="255504"/>
          </a:xfrm>
          <a:prstGeom prst="rect">
            <a:avLst/>
          </a:prstGeom>
        </p:spPr>
        <p:txBody>
          <a:bodyPr wrap="square" rtlCol="0">
            <a:noAutofit/>
          </a:bodyPr>
          <a:lstStyle/>
          <a:p>
            <a:pPr algn="ctr"/>
            <a:r>
              <a:rPr lang="pt-BR" sz="1400" dirty="0">
                <a:solidFill>
                  <a:schemeClr val="bg2"/>
                </a:solidFill>
                <a:latin typeface="Lato" panose="020F0502020204030203" pitchFamily="34" charset="0"/>
              </a:rPr>
              <a:t>Faturas / comissões</a:t>
            </a:r>
          </a:p>
        </p:txBody>
      </p:sp>
      <p:sp>
        <p:nvSpPr>
          <p:cNvPr id="55" name="CaixaDeTexto 54"/>
          <p:cNvSpPr txBox="1"/>
          <p:nvPr/>
        </p:nvSpPr>
        <p:spPr>
          <a:xfrm>
            <a:off x="5709124" y="2908317"/>
            <a:ext cx="1209579" cy="344918"/>
          </a:xfrm>
          <a:prstGeom prst="rect">
            <a:avLst/>
          </a:prstGeom>
        </p:spPr>
        <p:txBody>
          <a:bodyPr wrap="square" rtlCol="0">
            <a:noAutofit/>
          </a:bodyPr>
          <a:lstStyle/>
          <a:p>
            <a:pPr algn="ctr"/>
            <a:r>
              <a:rPr lang="pt-BR" sz="1400" dirty="0" smtClean="0">
                <a:solidFill>
                  <a:schemeClr val="bg2"/>
                </a:solidFill>
                <a:latin typeface="Lato" panose="020F0502020204030203" pitchFamily="34" charset="0"/>
              </a:rPr>
              <a:t>DN, CH, Cartão </a:t>
            </a:r>
            <a:r>
              <a:rPr lang="pt-BR" sz="1400" dirty="0">
                <a:solidFill>
                  <a:schemeClr val="bg2"/>
                </a:solidFill>
                <a:latin typeface="Lato" panose="020F0502020204030203" pitchFamily="34" charset="0"/>
              </a:rPr>
              <a:t>de CC / Débito</a:t>
            </a:r>
          </a:p>
        </p:txBody>
      </p:sp>
      <p:sp>
        <p:nvSpPr>
          <p:cNvPr id="56" name="CaixaDeTexto 55"/>
          <p:cNvSpPr txBox="1"/>
          <p:nvPr/>
        </p:nvSpPr>
        <p:spPr>
          <a:xfrm>
            <a:off x="7476908" y="2923752"/>
            <a:ext cx="2072655" cy="307777"/>
          </a:xfrm>
          <a:prstGeom prst="rect">
            <a:avLst/>
          </a:prstGeom>
          <a:noFill/>
        </p:spPr>
        <p:txBody>
          <a:bodyPr wrap="square" rtlCol="0">
            <a:spAutoFit/>
          </a:bodyPr>
          <a:lstStyle/>
          <a:p>
            <a:pPr algn="ctr"/>
            <a:r>
              <a:rPr lang="pt-BR" sz="1400" dirty="0" smtClean="0">
                <a:solidFill>
                  <a:schemeClr val="bg2"/>
                </a:solidFill>
                <a:latin typeface="Lato" panose="020F0502020204030203" pitchFamily="34" charset="0"/>
              </a:rPr>
              <a:t>Cliente, nota e item</a:t>
            </a:r>
            <a:endParaRPr lang="pt-BR" sz="1400" dirty="0">
              <a:solidFill>
                <a:schemeClr val="bg2"/>
              </a:solidFill>
              <a:latin typeface="Lato" panose="020F0502020204030203" pitchFamily="34" charset="0"/>
            </a:endParaRPr>
          </a:p>
        </p:txBody>
      </p:sp>
      <p:sp>
        <p:nvSpPr>
          <p:cNvPr id="57" name="CaixaDeTexto 56"/>
          <p:cNvSpPr txBox="1"/>
          <p:nvPr/>
        </p:nvSpPr>
        <p:spPr>
          <a:xfrm>
            <a:off x="10700625" y="5122897"/>
            <a:ext cx="1895465" cy="255504"/>
          </a:xfrm>
          <a:prstGeom prst="rect">
            <a:avLst/>
          </a:prstGeom>
        </p:spPr>
        <p:txBody>
          <a:bodyPr wrap="square" rtlCol="0">
            <a:noAutofit/>
          </a:bodyPr>
          <a:lstStyle/>
          <a:p>
            <a:pPr algn="ctr"/>
            <a:r>
              <a:rPr lang="pt-BR" sz="1400" dirty="0" smtClean="0">
                <a:solidFill>
                  <a:schemeClr val="bg2"/>
                </a:solidFill>
                <a:latin typeface="Lato" panose="020F0502020204030203" pitchFamily="34" charset="0"/>
              </a:rPr>
              <a:t>DN, CH, Faturas </a:t>
            </a:r>
            <a:r>
              <a:rPr lang="pt-BR" sz="1400" dirty="0">
                <a:solidFill>
                  <a:schemeClr val="bg2"/>
                </a:solidFill>
                <a:latin typeface="Lato" panose="020F0502020204030203" pitchFamily="34" charset="0"/>
              </a:rPr>
              <a:t>/ </a:t>
            </a:r>
            <a:r>
              <a:rPr lang="pt-BR" sz="1400" dirty="0" smtClean="0">
                <a:solidFill>
                  <a:schemeClr val="bg2"/>
                </a:solidFill>
                <a:latin typeface="Lato" panose="020F0502020204030203" pitchFamily="34" charset="0"/>
              </a:rPr>
              <a:t>Comissões </a:t>
            </a:r>
            <a:r>
              <a:rPr lang="pt-BR" sz="1400" dirty="0">
                <a:solidFill>
                  <a:schemeClr val="bg2"/>
                </a:solidFill>
                <a:latin typeface="Lato" panose="020F0502020204030203" pitchFamily="34" charset="0"/>
              </a:rPr>
              <a:t>e C</a:t>
            </a:r>
            <a:r>
              <a:rPr lang="pt-BR" sz="1400" dirty="0" smtClean="0">
                <a:solidFill>
                  <a:schemeClr val="bg2"/>
                </a:solidFill>
                <a:latin typeface="Lato" panose="020F0502020204030203" pitchFamily="34" charset="0"/>
              </a:rPr>
              <a:t>artões </a:t>
            </a:r>
            <a:r>
              <a:rPr lang="pt-BR" sz="1400" dirty="0">
                <a:solidFill>
                  <a:schemeClr val="bg2"/>
                </a:solidFill>
                <a:latin typeface="Lato" panose="020F0502020204030203" pitchFamily="34" charset="0"/>
              </a:rPr>
              <a:t>CC / Débito</a:t>
            </a:r>
          </a:p>
        </p:txBody>
      </p:sp>
      <p:pic>
        <p:nvPicPr>
          <p:cNvPr id="8" name="Imagem 7"/>
          <p:cNvPicPr>
            <a:picLocks noChangeAspect="1"/>
          </p:cNvPicPr>
          <p:nvPr/>
        </p:nvPicPr>
        <p:blipFill>
          <a:blip r:embed="rId6"/>
          <a:stretch>
            <a:fillRect/>
          </a:stretch>
        </p:blipFill>
        <p:spPr>
          <a:xfrm>
            <a:off x="926816" y="7331909"/>
            <a:ext cx="3465000" cy="1068750"/>
          </a:xfrm>
          <a:prstGeom prst="rect">
            <a:avLst/>
          </a:prstGeom>
        </p:spPr>
      </p:pic>
      <p:sp>
        <p:nvSpPr>
          <p:cNvPr id="59" name="Seta para a direita 58"/>
          <p:cNvSpPr/>
          <p:nvPr/>
        </p:nvSpPr>
        <p:spPr>
          <a:xfrm rot="10800000">
            <a:off x="6607854" y="2217173"/>
            <a:ext cx="2003796" cy="253642"/>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Seta para a direita 59"/>
          <p:cNvSpPr/>
          <p:nvPr/>
        </p:nvSpPr>
        <p:spPr>
          <a:xfrm rot="9000000">
            <a:off x="2386326" y="3118791"/>
            <a:ext cx="2581297" cy="249261"/>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Seta para a direita 60"/>
          <p:cNvSpPr/>
          <p:nvPr/>
        </p:nvSpPr>
        <p:spPr>
          <a:xfrm>
            <a:off x="2802872" y="4635660"/>
            <a:ext cx="2003796" cy="253642"/>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Seta para a direita 61"/>
          <p:cNvSpPr/>
          <p:nvPr/>
        </p:nvSpPr>
        <p:spPr>
          <a:xfrm>
            <a:off x="10533208" y="4399033"/>
            <a:ext cx="2003796" cy="253642"/>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3" name="Seta para a direita 62"/>
          <p:cNvSpPr/>
          <p:nvPr/>
        </p:nvSpPr>
        <p:spPr>
          <a:xfrm rot="10800000">
            <a:off x="10498702" y="4827362"/>
            <a:ext cx="2003796" cy="253642"/>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Seta para a direita 63"/>
          <p:cNvSpPr/>
          <p:nvPr/>
        </p:nvSpPr>
        <p:spPr>
          <a:xfrm rot="16200000">
            <a:off x="7322422" y="6436148"/>
            <a:ext cx="1403523" cy="253643"/>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Seta para a direita 64"/>
          <p:cNvSpPr/>
          <p:nvPr/>
        </p:nvSpPr>
        <p:spPr>
          <a:xfrm rot="5400000">
            <a:off x="6945905" y="6436147"/>
            <a:ext cx="1403523" cy="253643"/>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Forma livre 70"/>
          <p:cNvSpPr/>
          <p:nvPr/>
        </p:nvSpPr>
        <p:spPr>
          <a:xfrm rot="5400000">
            <a:off x="5295419" y="3191524"/>
            <a:ext cx="751085" cy="253642"/>
          </a:xfrm>
          <a:custGeom>
            <a:avLst/>
            <a:gdLst>
              <a:gd name="connsiteX0" fmla="*/ 0 w 751085"/>
              <a:gd name="connsiteY0" fmla="*/ 190232 h 253642"/>
              <a:gd name="connsiteX1" fmla="*/ 0 w 751085"/>
              <a:gd name="connsiteY1" fmla="*/ 63411 h 253642"/>
              <a:gd name="connsiteX2" fmla="*/ 624264 w 751085"/>
              <a:gd name="connsiteY2" fmla="*/ 63411 h 253642"/>
              <a:gd name="connsiteX3" fmla="*/ 624264 w 751085"/>
              <a:gd name="connsiteY3" fmla="*/ 0 h 253642"/>
              <a:gd name="connsiteX4" fmla="*/ 751085 w 751085"/>
              <a:gd name="connsiteY4" fmla="*/ 126821 h 253642"/>
              <a:gd name="connsiteX5" fmla="*/ 624264 w 751085"/>
              <a:gd name="connsiteY5" fmla="*/ 253642 h 253642"/>
              <a:gd name="connsiteX6" fmla="*/ 624264 w 751085"/>
              <a:gd name="connsiteY6" fmla="*/ 190232 h 253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1085" h="253642">
                <a:moveTo>
                  <a:pt x="0" y="190232"/>
                </a:moveTo>
                <a:lnTo>
                  <a:pt x="0" y="63411"/>
                </a:lnTo>
                <a:lnTo>
                  <a:pt x="624264" y="63411"/>
                </a:lnTo>
                <a:lnTo>
                  <a:pt x="624264" y="0"/>
                </a:lnTo>
                <a:lnTo>
                  <a:pt x="751085" y="126821"/>
                </a:lnTo>
                <a:lnTo>
                  <a:pt x="624264" y="253642"/>
                </a:lnTo>
                <a:lnTo>
                  <a:pt x="624264" y="190232"/>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8" name="CaixaDeTexto 67"/>
          <p:cNvSpPr txBox="1"/>
          <p:nvPr/>
        </p:nvSpPr>
        <p:spPr>
          <a:xfrm>
            <a:off x="9371870" y="6485253"/>
            <a:ext cx="1850730" cy="252316"/>
          </a:xfrm>
          <a:prstGeom prst="rect">
            <a:avLst/>
          </a:prstGeom>
        </p:spPr>
        <p:txBody>
          <a:bodyPr wrap="square" rtlCol="0">
            <a:noAutofit/>
          </a:bodyPr>
          <a:lstStyle/>
          <a:p>
            <a:pPr algn="ctr"/>
            <a:r>
              <a:rPr lang="pt-BR" sz="1400" dirty="0">
                <a:solidFill>
                  <a:schemeClr val="bg2"/>
                </a:solidFill>
                <a:latin typeface="Lato" panose="020F0502020204030203" pitchFamily="34" charset="0"/>
              </a:rPr>
              <a:t>Regras p/ </a:t>
            </a:r>
            <a:r>
              <a:rPr lang="pt-BR" sz="1400" dirty="0" smtClean="0">
                <a:solidFill>
                  <a:schemeClr val="bg2"/>
                </a:solidFill>
                <a:latin typeface="Lato" panose="020F0502020204030203" pitchFamily="34" charset="0"/>
              </a:rPr>
              <a:t>validação de dependências entre </a:t>
            </a:r>
            <a:r>
              <a:rPr lang="pt-BR" sz="1400" dirty="0">
                <a:solidFill>
                  <a:schemeClr val="bg2"/>
                </a:solidFill>
                <a:latin typeface="Lato" panose="020F0502020204030203" pitchFamily="34" charset="0"/>
              </a:rPr>
              <a:t>mensagens. </a:t>
            </a:r>
          </a:p>
        </p:txBody>
      </p:sp>
      <p:sp>
        <p:nvSpPr>
          <p:cNvPr id="69" name="CaixaDeTexto 68"/>
          <p:cNvSpPr txBox="1"/>
          <p:nvPr/>
        </p:nvSpPr>
        <p:spPr>
          <a:xfrm>
            <a:off x="4081229" y="6538685"/>
            <a:ext cx="1850730" cy="252316"/>
          </a:xfrm>
          <a:prstGeom prst="rect">
            <a:avLst/>
          </a:prstGeom>
        </p:spPr>
        <p:txBody>
          <a:bodyPr wrap="square" rtlCol="0">
            <a:noAutofit/>
          </a:bodyPr>
          <a:lstStyle/>
          <a:p>
            <a:pPr algn="ctr"/>
            <a:r>
              <a:rPr lang="pt-BR" sz="1400" dirty="0">
                <a:solidFill>
                  <a:schemeClr val="bg2"/>
                </a:solidFill>
                <a:latin typeface="Lato" panose="020F0502020204030203" pitchFamily="34" charset="0"/>
              </a:rPr>
              <a:t>Serviço integrador. Interface entre o VHF e o ATLAS.</a:t>
            </a:r>
          </a:p>
        </p:txBody>
      </p:sp>
      <p:sp>
        <p:nvSpPr>
          <p:cNvPr id="70" name="Seta para a direita 69"/>
          <p:cNvSpPr/>
          <p:nvPr/>
        </p:nvSpPr>
        <p:spPr>
          <a:xfrm rot="1800000">
            <a:off x="10357707" y="2970278"/>
            <a:ext cx="2581297" cy="249261"/>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 name="Forma livre 71"/>
          <p:cNvSpPr/>
          <p:nvPr/>
        </p:nvSpPr>
        <p:spPr>
          <a:xfrm rot="5400000">
            <a:off x="9224327" y="3191526"/>
            <a:ext cx="751085" cy="253642"/>
          </a:xfrm>
          <a:custGeom>
            <a:avLst/>
            <a:gdLst>
              <a:gd name="connsiteX0" fmla="*/ 0 w 751085"/>
              <a:gd name="connsiteY0" fmla="*/ 190232 h 253642"/>
              <a:gd name="connsiteX1" fmla="*/ 0 w 751085"/>
              <a:gd name="connsiteY1" fmla="*/ 63411 h 253642"/>
              <a:gd name="connsiteX2" fmla="*/ 624264 w 751085"/>
              <a:gd name="connsiteY2" fmla="*/ 63411 h 253642"/>
              <a:gd name="connsiteX3" fmla="*/ 624264 w 751085"/>
              <a:gd name="connsiteY3" fmla="*/ 0 h 253642"/>
              <a:gd name="connsiteX4" fmla="*/ 751085 w 751085"/>
              <a:gd name="connsiteY4" fmla="*/ 126821 h 253642"/>
              <a:gd name="connsiteX5" fmla="*/ 624264 w 751085"/>
              <a:gd name="connsiteY5" fmla="*/ 253642 h 253642"/>
              <a:gd name="connsiteX6" fmla="*/ 624264 w 751085"/>
              <a:gd name="connsiteY6" fmla="*/ 190232 h 253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1085" h="253642">
                <a:moveTo>
                  <a:pt x="0" y="190232"/>
                </a:moveTo>
                <a:lnTo>
                  <a:pt x="0" y="63411"/>
                </a:lnTo>
                <a:lnTo>
                  <a:pt x="624264" y="63411"/>
                </a:lnTo>
                <a:lnTo>
                  <a:pt x="624264" y="0"/>
                </a:lnTo>
                <a:lnTo>
                  <a:pt x="751085" y="126821"/>
                </a:lnTo>
                <a:lnTo>
                  <a:pt x="624264" y="253642"/>
                </a:lnTo>
                <a:lnTo>
                  <a:pt x="624264" y="190232"/>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5" name="Conector reto 14"/>
          <p:cNvCxnSpPr/>
          <p:nvPr/>
        </p:nvCxnSpPr>
        <p:spPr>
          <a:xfrm>
            <a:off x="5670961" y="5861207"/>
            <a:ext cx="0" cy="701761"/>
          </a:xfrm>
          <a:prstGeom prst="line">
            <a:avLst/>
          </a:prstGeom>
          <a:ln w="381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Conector reto 73"/>
          <p:cNvCxnSpPr/>
          <p:nvPr/>
        </p:nvCxnSpPr>
        <p:spPr>
          <a:xfrm>
            <a:off x="9580820" y="5836924"/>
            <a:ext cx="0" cy="701761"/>
          </a:xfrm>
          <a:prstGeom prst="line">
            <a:avLst/>
          </a:prstGeom>
          <a:ln w="381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9" name="Imagem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83353" y="1258884"/>
            <a:ext cx="1932419" cy="1314633"/>
          </a:xfrm>
          <a:prstGeom prst="rect">
            <a:avLst/>
          </a:prstGeom>
        </p:spPr>
      </p:pic>
      <p:pic>
        <p:nvPicPr>
          <p:cNvPr id="10" name="Imagem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673807" y="3868537"/>
            <a:ext cx="2118955" cy="1314633"/>
          </a:xfrm>
          <a:prstGeom prst="rect">
            <a:avLst/>
          </a:prstGeom>
        </p:spPr>
      </p:pic>
      <p:sp>
        <p:nvSpPr>
          <p:cNvPr id="100" name="Fluxograma: Processo predefinido 99"/>
          <p:cNvSpPr/>
          <p:nvPr/>
        </p:nvSpPr>
        <p:spPr>
          <a:xfrm>
            <a:off x="6823481" y="7438128"/>
            <a:ext cx="1898090" cy="856312"/>
          </a:xfrm>
          <a:prstGeom prst="flowChartPredefined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pt-BR" dirty="0" smtClean="0"/>
              <a:t>EAI</a:t>
            </a:r>
            <a:endParaRPr lang="pt-BR" dirty="0"/>
          </a:p>
        </p:txBody>
      </p:sp>
      <p:sp>
        <p:nvSpPr>
          <p:cNvPr id="101" name="Seta para a direita 100"/>
          <p:cNvSpPr/>
          <p:nvPr/>
        </p:nvSpPr>
        <p:spPr>
          <a:xfrm rot="10800000">
            <a:off x="4651243" y="7561902"/>
            <a:ext cx="2003796" cy="253642"/>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Seta para a direita 101"/>
          <p:cNvSpPr/>
          <p:nvPr/>
        </p:nvSpPr>
        <p:spPr>
          <a:xfrm>
            <a:off x="4707226" y="7964739"/>
            <a:ext cx="2003796" cy="253642"/>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39302037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Freeform 5"/>
          <p:cNvSpPr>
            <a:spLocks/>
          </p:cNvSpPr>
          <p:nvPr/>
        </p:nvSpPr>
        <p:spPr bwMode="auto">
          <a:xfrm>
            <a:off x="2528156" y="1077913"/>
            <a:ext cx="10029825" cy="7026275"/>
          </a:xfrm>
          <a:custGeom>
            <a:avLst/>
            <a:gdLst>
              <a:gd name="T0" fmla="*/ 2672 w 2672"/>
              <a:gd name="T1" fmla="*/ 1336 h 1870"/>
              <a:gd name="T2" fmla="*/ 2262 w 2672"/>
              <a:gd name="T3" fmla="*/ 816 h 1870"/>
              <a:gd name="T4" fmla="*/ 2296 w 2672"/>
              <a:gd name="T5" fmla="*/ 614 h 1870"/>
              <a:gd name="T6" fmla="*/ 1682 w 2672"/>
              <a:gd name="T7" fmla="*/ 0 h 1870"/>
              <a:gd name="T8" fmla="*/ 1108 w 2672"/>
              <a:gd name="T9" fmla="*/ 397 h 1870"/>
              <a:gd name="T10" fmla="*/ 902 w 2672"/>
              <a:gd name="T11" fmla="*/ 342 h 1870"/>
              <a:gd name="T12" fmla="*/ 484 w 2672"/>
              <a:gd name="T13" fmla="*/ 760 h 1870"/>
              <a:gd name="T14" fmla="*/ 487 w 2672"/>
              <a:gd name="T15" fmla="*/ 804 h 1870"/>
              <a:gd name="T16" fmla="*/ 0 w 2672"/>
              <a:gd name="T17" fmla="*/ 1336 h 1870"/>
              <a:gd name="T18" fmla="*/ 509 w 2672"/>
              <a:gd name="T19" fmla="*/ 1869 h 1870"/>
              <a:gd name="T20" fmla="*/ 509 w 2672"/>
              <a:gd name="T21" fmla="*/ 1870 h 1870"/>
              <a:gd name="T22" fmla="*/ 2153 w 2672"/>
              <a:gd name="T23" fmla="*/ 1870 h 1870"/>
              <a:gd name="T24" fmla="*/ 2153 w 2672"/>
              <a:gd name="T25" fmla="*/ 1869 h 1870"/>
              <a:gd name="T26" fmla="*/ 2672 w 2672"/>
              <a:gd name="T27" fmla="*/ 1336 h 1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72" h="1870">
                <a:moveTo>
                  <a:pt x="2672" y="1336"/>
                </a:moveTo>
                <a:cubicBezTo>
                  <a:pt x="2672" y="1083"/>
                  <a:pt x="2497" y="872"/>
                  <a:pt x="2262" y="816"/>
                </a:cubicBezTo>
                <a:cubicBezTo>
                  <a:pt x="2284" y="753"/>
                  <a:pt x="2296" y="685"/>
                  <a:pt x="2296" y="614"/>
                </a:cubicBezTo>
                <a:cubicBezTo>
                  <a:pt x="2296" y="275"/>
                  <a:pt x="2021" y="0"/>
                  <a:pt x="1682" y="0"/>
                </a:cubicBezTo>
                <a:cubicBezTo>
                  <a:pt x="1420" y="0"/>
                  <a:pt x="1196" y="165"/>
                  <a:pt x="1108" y="397"/>
                </a:cubicBezTo>
                <a:cubicBezTo>
                  <a:pt x="1047" y="362"/>
                  <a:pt x="977" y="342"/>
                  <a:pt x="902" y="342"/>
                </a:cubicBezTo>
                <a:cubicBezTo>
                  <a:pt x="671" y="342"/>
                  <a:pt x="484" y="529"/>
                  <a:pt x="484" y="760"/>
                </a:cubicBezTo>
                <a:cubicBezTo>
                  <a:pt x="484" y="775"/>
                  <a:pt x="485" y="789"/>
                  <a:pt x="487" y="804"/>
                </a:cubicBezTo>
                <a:cubicBezTo>
                  <a:pt x="214" y="828"/>
                  <a:pt x="0" y="1057"/>
                  <a:pt x="0" y="1336"/>
                </a:cubicBezTo>
                <a:cubicBezTo>
                  <a:pt x="0" y="1622"/>
                  <a:pt x="226" y="1856"/>
                  <a:pt x="509" y="1869"/>
                </a:cubicBezTo>
                <a:cubicBezTo>
                  <a:pt x="509" y="1870"/>
                  <a:pt x="509" y="1870"/>
                  <a:pt x="509" y="1870"/>
                </a:cubicBezTo>
                <a:cubicBezTo>
                  <a:pt x="2153" y="1870"/>
                  <a:pt x="2153" y="1870"/>
                  <a:pt x="2153" y="1870"/>
                </a:cubicBezTo>
                <a:cubicBezTo>
                  <a:pt x="2153" y="1869"/>
                  <a:pt x="2153" y="1869"/>
                  <a:pt x="2153" y="1869"/>
                </a:cubicBezTo>
                <a:cubicBezTo>
                  <a:pt x="2441" y="1861"/>
                  <a:pt x="2672" y="1625"/>
                  <a:pt x="2672" y="1336"/>
                </a:cubicBezTo>
                <a:close/>
              </a:path>
            </a:pathLst>
          </a:cu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pt-BR"/>
          </a:p>
        </p:txBody>
      </p:sp>
      <p:sp>
        <p:nvSpPr>
          <p:cNvPr id="2" name="Espaço Reservado para Texto 1"/>
          <p:cNvSpPr>
            <a:spLocks noGrp="1"/>
          </p:cNvSpPr>
          <p:nvPr>
            <p:ph type="body" sz="quarter" idx="12"/>
          </p:nvPr>
        </p:nvSpPr>
        <p:spPr/>
        <p:txBody>
          <a:bodyPr/>
          <a:lstStyle/>
          <a:p>
            <a:r>
              <a:rPr lang="pt-BR" dirty="0" smtClean="0"/>
              <a:t>ESTRUTURA </a:t>
            </a:r>
            <a:r>
              <a:rPr lang="pt-BR" dirty="0" smtClean="0">
                <a:solidFill>
                  <a:schemeClr val="accent4"/>
                </a:solidFill>
              </a:rPr>
              <a:t>ATLAS</a:t>
            </a:r>
            <a:endParaRPr lang="pt-BR" dirty="0">
              <a:solidFill>
                <a:schemeClr val="accent4"/>
              </a:solidFill>
            </a:endParaRPr>
          </a:p>
        </p:txBody>
      </p:sp>
      <p:pic>
        <p:nvPicPr>
          <p:cNvPr id="36" name="Imagem 35"/>
          <p:cNvPicPr>
            <a:picLocks noChangeAspect="1"/>
          </p:cNvPicPr>
          <p:nvPr/>
        </p:nvPicPr>
        <p:blipFill>
          <a:blip r:embed="rId2"/>
          <a:stretch>
            <a:fillRect/>
          </a:stretch>
        </p:blipFill>
        <p:spPr>
          <a:xfrm>
            <a:off x="13081405" y="3549221"/>
            <a:ext cx="2425295" cy="748061"/>
          </a:xfrm>
          <a:prstGeom prst="rect">
            <a:avLst/>
          </a:prstGeom>
        </p:spPr>
      </p:pic>
      <p:grpSp>
        <p:nvGrpSpPr>
          <p:cNvPr id="82" name="Grupo 81"/>
          <p:cNvGrpSpPr/>
          <p:nvPr/>
        </p:nvGrpSpPr>
        <p:grpSpPr>
          <a:xfrm>
            <a:off x="916134" y="3047742"/>
            <a:ext cx="1724592" cy="1837378"/>
            <a:chOff x="916134" y="3047742"/>
            <a:chExt cx="1724592" cy="1837378"/>
          </a:xfrm>
        </p:grpSpPr>
        <p:pic>
          <p:nvPicPr>
            <p:cNvPr id="35" name="Imagem 34"/>
            <p:cNvPicPr>
              <a:picLocks noChangeAspect="1"/>
            </p:cNvPicPr>
            <p:nvPr/>
          </p:nvPicPr>
          <p:blipFill>
            <a:blip r:embed="rId3"/>
            <a:stretch>
              <a:fillRect/>
            </a:stretch>
          </p:blipFill>
          <p:spPr>
            <a:xfrm>
              <a:off x="1224134" y="3047742"/>
              <a:ext cx="1132670" cy="1418217"/>
            </a:xfrm>
            <a:prstGeom prst="rect">
              <a:avLst/>
            </a:prstGeom>
          </p:spPr>
        </p:pic>
        <p:sp>
          <p:nvSpPr>
            <p:cNvPr id="37" name="CaixaDeTexto 36"/>
            <p:cNvSpPr txBox="1"/>
            <p:nvPr/>
          </p:nvSpPr>
          <p:spPr>
            <a:xfrm>
              <a:off x="916134" y="4485010"/>
              <a:ext cx="1724592" cy="400110"/>
            </a:xfrm>
            <a:prstGeom prst="rect">
              <a:avLst/>
            </a:prstGeom>
            <a:noFill/>
          </p:spPr>
          <p:txBody>
            <a:bodyPr wrap="square" rtlCol="0">
              <a:spAutoFit/>
            </a:bodyPr>
            <a:lstStyle/>
            <a:p>
              <a:pPr algn="ctr"/>
              <a:r>
                <a:rPr lang="pt-BR" sz="2000" b="1" dirty="0" err="1">
                  <a:solidFill>
                    <a:schemeClr val="bg2"/>
                  </a:solidFill>
                  <a:latin typeface="Lato Black" panose="020F0A02020204030203" pitchFamily="34" charset="0"/>
                </a:rPr>
                <a:t>VHFWeb</a:t>
              </a:r>
              <a:endParaRPr lang="pt-BR" sz="2000" b="1" dirty="0">
                <a:solidFill>
                  <a:schemeClr val="bg2"/>
                </a:solidFill>
                <a:latin typeface="Lato Black" panose="020F0A02020204030203" pitchFamily="34" charset="0"/>
              </a:endParaRPr>
            </a:p>
          </p:txBody>
        </p:sp>
      </p:grpSp>
      <p:sp>
        <p:nvSpPr>
          <p:cNvPr id="38" name="CaixaDeTexto 37"/>
          <p:cNvSpPr txBox="1"/>
          <p:nvPr/>
        </p:nvSpPr>
        <p:spPr>
          <a:xfrm>
            <a:off x="7969965" y="1405033"/>
            <a:ext cx="1724592" cy="523220"/>
          </a:xfrm>
          <a:prstGeom prst="rect">
            <a:avLst/>
          </a:prstGeom>
          <a:noFill/>
        </p:spPr>
        <p:txBody>
          <a:bodyPr wrap="square" rtlCol="0">
            <a:spAutoFit/>
          </a:bodyPr>
          <a:lstStyle/>
          <a:p>
            <a:pPr algn="ctr"/>
            <a:r>
              <a:rPr lang="pt-BR" sz="2800" b="1" dirty="0" smtClean="0">
                <a:solidFill>
                  <a:srgbClr val="3777BC"/>
                </a:solidFill>
                <a:latin typeface="Lato Black" panose="020F0A02020204030203" pitchFamily="34" charset="0"/>
              </a:rPr>
              <a:t>ATLAS</a:t>
            </a:r>
            <a:endParaRPr lang="pt-BR" sz="2800" b="1" dirty="0">
              <a:solidFill>
                <a:srgbClr val="3777BC"/>
              </a:solidFill>
              <a:latin typeface="Lato Black" panose="020F0A02020204030203" pitchFamily="34" charset="0"/>
            </a:endParaRPr>
          </a:p>
        </p:txBody>
      </p:sp>
      <p:grpSp>
        <p:nvGrpSpPr>
          <p:cNvPr id="27" name="Grupo 26"/>
          <p:cNvGrpSpPr/>
          <p:nvPr/>
        </p:nvGrpSpPr>
        <p:grpSpPr>
          <a:xfrm>
            <a:off x="6500527" y="2755053"/>
            <a:ext cx="1724592" cy="1485079"/>
            <a:chOff x="6338763" y="2990593"/>
            <a:chExt cx="1724592" cy="1485079"/>
          </a:xfrm>
        </p:grpSpPr>
        <p:pic>
          <p:nvPicPr>
            <p:cNvPr id="15" name="Imagem 14"/>
            <p:cNvPicPr>
              <a:picLocks noChangeAspect="1"/>
            </p:cNvPicPr>
            <p:nvPr/>
          </p:nvPicPr>
          <p:blipFill>
            <a:blip r:embed="rId4"/>
            <a:stretch>
              <a:fillRect/>
            </a:stretch>
          </p:blipFill>
          <p:spPr>
            <a:xfrm>
              <a:off x="6695953" y="2990593"/>
              <a:ext cx="1170000" cy="1080000"/>
            </a:xfrm>
            <a:prstGeom prst="rect">
              <a:avLst/>
            </a:prstGeom>
          </p:spPr>
        </p:pic>
        <p:sp>
          <p:nvSpPr>
            <p:cNvPr id="69" name="CaixaDeTexto 68"/>
            <p:cNvSpPr txBox="1"/>
            <p:nvPr/>
          </p:nvSpPr>
          <p:spPr>
            <a:xfrm>
              <a:off x="6338763" y="4106340"/>
              <a:ext cx="1724592" cy="369332"/>
            </a:xfrm>
            <a:prstGeom prst="rect">
              <a:avLst/>
            </a:prstGeom>
            <a:noFill/>
          </p:spPr>
          <p:txBody>
            <a:bodyPr wrap="square" rtlCol="0">
              <a:spAutoFit/>
            </a:bodyPr>
            <a:lstStyle/>
            <a:p>
              <a:pPr algn="ctr"/>
              <a:r>
                <a:rPr lang="pt-BR" sz="1800" b="1" dirty="0" err="1" smtClean="0">
                  <a:solidFill>
                    <a:schemeClr val="bg2"/>
                  </a:solidFill>
                  <a:latin typeface="Lato" panose="020F0502020204030203" pitchFamily="34" charset="0"/>
                </a:rPr>
                <a:t>App</a:t>
              </a:r>
              <a:r>
                <a:rPr lang="pt-BR" sz="1800" b="1" dirty="0" smtClean="0">
                  <a:solidFill>
                    <a:schemeClr val="bg2"/>
                  </a:solidFill>
                  <a:latin typeface="Lato" panose="020F0502020204030203" pitchFamily="34" charset="0"/>
                </a:rPr>
                <a:t> </a:t>
              </a:r>
              <a:r>
                <a:rPr lang="pt-BR" sz="1800" b="1" dirty="0" err="1" smtClean="0">
                  <a:solidFill>
                    <a:schemeClr val="bg2"/>
                  </a:solidFill>
                  <a:latin typeface="Lato" panose="020F0502020204030203" pitchFamily="34" charset="0"/>
                </a:rPr>
                <a:t>Logic</a:t>
              </a:r>
              <a:endParaRPr lang="pt-BR" sz="1800" b="1" dirty="0">
                <a:solidFill>
                  <a:schemeClr val="bg2"/>
                </a:solidFill>
                <a:latin typeface="Lato" panose="020F0502020204030203" pitchFamily="34" charset="0"/>
              </a:endParaRPr>
            </a:p>
          </p:txBody>
        </p:sp>
      </p:grpSp>
      <p:grpSp>
        <p:nvGrpSpPr>
          <p:cNvPr id="26" name="Grupo 25"/>
          <p:cNvGrpSpPr/>
          <p:nvPr/>
        </p:nvGrpSpPr>
        <p:grpSpPr>
          <a:xfrm>
            <a:off x="8757723" y="2380150"/>
            <a:ext cx="1724592" cy="1161538"/>
            <a:chOff x="8649530" y="2759429"/>
            <a:chExt cx="1724592" cy="1161538"/>
          </a:xfrm>
        </p:grpSpPr>
        <p:pic>
          <p:nvPicPr>
            <p:cNvPr id="16" name="Imagem 15"/>
            <p:cNvPicPr>
              <a:picLocks noChangeAspect="1"/>
            </p:cNvPicPr>
            <p:nvPr/>
          </p:nvPicPr>
          <p:blipFill>
            <a:blip r:embed="rId5"/>
            <a:stretch>
              <a:fillRect/>
            </a:stretch>
          </p:blipFill>
          <p:spPr>
            <a:xfrm>
              <a:off x="8872515" y="2759429"/>
              <a:ext cx="1305000" cy="765000"/>
            </a:xfrm>
            <a:prstGeom prst="rect">
              <a:avLst/>
            </a:prstGeom>
          </p:spPr>
        </p:pic>
        <p:sp>
          <p:nvSpPr>
            <p:cNvPr id="70" name="CaixaDeTexto 69"/>
            <p:cNvSpPr txBox="1"/>
            <p:nvPr/>
          </p:nvSpPr>
          <p:spPr>
            <a:xfrm>
              <a:off x="8649530" y="3551635"/>
              <a:ext cx="1724592" cy="369332"/>
            </a:xfrm>
            <a:prstGeom prst="rect">
              <a:avLst/>
            </a:prstGeom>
            <a:noFill/>
          </p:spPr>
          <p:txBody>
            <a:bodyPr wrap="square" rtlCol="0">
              <a:spAutoFit/>
            </a:bodyPr>
            <a:lstStyle/>
            <a:p>
              <a:pPr algn="ctr"/>
              <a:r>
                <a:rPr lang="pt-BR" sz="1800" b="1" dirty="0" err="1" smtClean="0">
                  <a:solidFill>
                    <a:schemeClr val="bg2"/>
                  </a:solidFill>
                  <a:latin typeface="Lato" panose="020F0502020204030203" pitchFamily="34" charset="0"/>
                </a:rPr>
                <a:t>Function</a:t>
              </a:r>
              <a:endParaRPr lang="pt-BR" sz="1800" b="1" dirty="0">
                <a:solidFill>
                  <a:schemeClr val="bg2"/>
                </a:solidFill>
                <a:latin typeface="Lato" panose="020F0502020204030203" pitchFamily="34" charset="0"/>
              </a:endParaRPr>
            </a:p>
          </p:txBody>
        </p:sp>
      </p:grpSp>
      <p:grpSp>
        <p:nvGrpSpPr>
          <p:cNvPr id="28" name="Grupo 27"/>
          <p:cNvGrpSpPr/>
          <p:nvPr/>
        </p:nvGrpSpPr>
        <p:grpSpPr>
          <a:xfrm>
            <a:off x="5164817" y="4176684"/>
            <a:ext cx="1724592" cy="1634143"/>
            <a:chOff x="5279880" y="4579725"/>
            <a:chExt cx="1724592" cy="1634143"/>
          </a:xfrm>
        </p:grpSpPr>
        <p:pic>
          <p:nvPicPr>
            <p:cNvPr id="17" name="Imagem 16"/>
            <p:cNvPicPr>
              <a:picLocks noChangeAspect="1"/>
            </p:cNvPicPr>
            <p:nvPr/>
          </p:nvPicPr>
          <p:blipFill>
            <a:blip r:embed="rId6"/>
            <a:stretch>
              <a:fillRect/>
            </a:stretch>
          </p:blipFill>
          <p:spPr>
            <a:xfrm>
              <a:off x="5670331" y="4579725"/>
              <a:ext cx="1080000" cy="1248750"/>
            </a:xfrm>
            <a:prstGeom prst="rect">
              <a:avLst/>
            </a:prstGeom>
          </p:spPr>
        </p:pic>
        <p:sp>
          <p:nvSpPr>
            <p:cNvPr id="71" name="CaixaDeTexto 70"/>
            <p:cNvSpPr txBox="1"/>
            <p:nvPr/>
          </p:nvSpPr>
          <p:spPr>
            <a:xfrm>
              <a:off x="5279880" y="5844536"/>
              <a:ext cx="1724592" cy="369332"/>
            </a:xfrm>
            <a:prstGeom prst="rect">
              <a:avLst/>
            </a:prstGeom>
            <a:noFill/>
          </p:spPr>
          <p:txBody>
            <a:bodyPr wrap="square" rtlCol="0">
              <a:spAutoFit/>
            </a:bodyPr>
            <a:lstStyle/>
            <a:p>
              <a:pPr algn="ctr"/>
              <a:r>
                <a:rPr lang="pt-BR" sz="1800" b="1" dirty="0" smtClean="0">
                  <a:solidFill>
                    <a:schemeClr val="bg2"/>
                  </a:solidFill>
                  <a:latin typeface="Lato" panose="020F0502020204030203" pitchFamily="34" charset="0"/>
                </a:rPr>
                <a:t>Service </a:t>
              </a:r>
              <a:r>
                <a:rPr lang="pt-BR" sz="1800" b="1" dirty="0" err="1" smtClean="0">
                  <a:solidFill>
                    <a:schemeClr val="bg2"/>
                  </a:solidFill>
                  <a:latin typeface="Lato" panose="020F0502020204030203" pitchFamily="34" charset="0"/>
                </a:rPr>
                <a:t>Buss</a:t>
              </a:r>
              <a:endParaRPr lang="pt-BR" sz="1800" b="1" dirty="0">
                <a:solidFill>
                  <a:schemeClr val="bg2"/>
                </a:solidFill>
                <a:latin typeface="Lato" panose="020F0502020204030203" pitchFamily="34" charset="0"/>
              </a:endParaRPr>
            </a:p>
          </p:txBody>
        </p:sp>
      </p:grpSp>
      <p:grpSp>
        <p:nvGrpSpPr>
          <p:cNvPr id="29" name="Grupo 28"/>
          <p:cNvGrpSpPr/>
          <p:nvPr/>
        </p:nvGrpSpPr>
        <p:grpSpPr>
          <a:xfrm>
            <a:off x="7907116" y="4218469"/>
            <a:ext cx="1724592" cy="1592358"/>
            <a:chOff x="8119447" y="4410310"/>
            <a:chExt cx="1724592" cy="1592358"/>
          </a:xfrm>
        </p:grpSpPr>
        <p:pic>
          <p:nvPicPr>
            <p:cNvPr id="18" name="Imagem 17"/>
            <p:cNvPicPr>
              <a:picLocks noChangeAspect="1"/>
            </p:cNvPicPr>
            <p:nvPr/>
          </p:nvPicPr>
          <p:blipFill>
            <a:blip r:embed="rId7"/>
            <a:stretch>
              <a:fillRect/>
            </a:stretch>
          </p:blipFill>
          <p:spPr>
            <a:xfrm>
              <a:off x="8399591" y="4410310"/>
              <a:ext cx="1180323" cy="1170880"/>
            </a:xfrm>
            <a:prstGeom prst="rect">
              <a:avLst/>
            </a:prstGeom>
          </p:spPr>
        </p:pic>
        <p:sp>
          <p:nvSpPr>
            <p:cNvPr id="72" name="CaixaDeTexto 71"/>
            <p:cNvSpPr txBox="1"/>
            <p:nvPr/>
          </p:nvSpPr>
          <p:spPr>
            <a:xfrm>
              <a:off x="8119447" y="5633336"/>
              <a:ext cx="1724592" cy="369332"/>
            </a:xfrm>
            <a:prstGeom prst="rect">
              <a:avLst/>
            </a:prstGeom>
            <a:noFill/>
          </p:spPr>
          <p:txBody>
            <a:bodyPr wrap="square" rtlCol="0">
              <a:spAutoFit/>
            </a:bodyPr>
            <a:lstStyle/>
            <a:p>
              <a:pPr algn="ctr"/>
              <a:r>
                <a:rPr lang="pt-BR" sz="1800" b="1" dirty="0" smtClean="0">
                  <a:solidFill>
                    <a:schemeClr val="bg2"/>
                  </a:solidFill>
                  <a:latin typeface="Lato" panose="020F0502020204030203" pitchFamily="34" charset="0"/>
                </a:rPr>
                <a:t>Websites</a:t>
              </a:r>
              <a:endParaRPr lang="pt-BR" sz="1800" b="1" dirty="0">
                <a:solidFill>
                  <a:schemeClr val="bg2"/>
                </a:solidFill>
                <a:latin typeface="Lato" panose="020F0502020204030203" pitchFamily="34" charset="0"/>
              </a:endParaRPr>
            </a:p>
          </p:txBody>
        </p:sp>
      </p:grpSp>
      <p:grpSp>
        <p:nvGrpSpPr>
          <p:cNvPr id="31" name="Grupo 30"/>
          <p:cNvGrpSpPr/>
          <p:nvPr/>
        </p:nvGrpSpPr>
        <p:grpSpPr>
          <a:xfrm>
            <a:off x="6483630" y="5992311"/>
            <a:ext cx="1724592" cy="1556063"/>
            <a:chOff x="6584247" y="6201008"/>
            <a:chExt cx="1724592" cy="1556063"/>
          </a:xfrm>
        </p:grpSpPr>
        <p:pic>
          <p:nvPicPr>
            <p:cNvPr id="20" name="Imagem 19"/>
            <p:cNvPicPr>
              <a:picLocks noChangeAspect="1"/>
            </p:cNvPicPr>
            <p:nvPr/>
          </p:nvPicPr>
          <p:blipFill>
            <a:blip r:embed="rId8"/>
            <a:stretch>
              <a:fillRect/>
            </a:stretch>
          </p:blipFill>
          <p:spPr>
            <a:xfrm>
              <a:off x="6642168" y="6201008"/>
              <a:ext cx="1608750" cy="1136250"/>
            </a:xfrm>
            <a:prstGeom prst="rect">
              <a:avLst/>
            </a:prstGeom>
          </p:spPr>
        </p:pic>
        <p:sp>
          <p:nvSpPr>
            <p:cNvPr id="73" name="CaixaDeTexto 72"/>
            <p:cNvSpPr txBox="1"/>
            <p:nvPr/>
          </p:nvSpPr>
          <p:spPr>
            <a:xfrm>
              <a:off x="6584247" y="7387739"/>
              <a:ext cx="1724592" cy="369332"/>
            </a:xfrm>
            <a:prstGeom prst="rect">
              <a:avLst/>
            </a:prstGeom>
            <a:noFill/>
          </p:spPr>
          <p:txBody>
            <a:bodyPr wrap="square" rtlCol="0">
              <a:spAutoFit/>
            </a:bodyPr>
            <a:lstStyle/>
            <a:p>
              <a:pPr algn="ctr"/>
              <a:r>
                <a:rPr lang="pt-BR" sz="1800" b="1" dirty="0" err="1" smtClean="0">
                  <a:solidFill>
                    <a:schemeClr val="bg2"/>
                  </a:solidFill>
                  <a:latin typeface="Lato" panose="020F0502020204030203" pitchFamily="34" charset="0"/>
                </a:rPr>
                <a:t>Search</a:t>
              </a:r>
              <a:endParaRPr lang="pt-BR" sz="1800" b="1" dirty="0">
                <a:solidFill>
                  <a:schemeClr val="bg2"/>
                </a:solidFill>
                <a:latin typeface="Lato" panose="020F0502020204030203" pitchFamily="34" charset="0"/>
              </a:endParaRPr>
            </a:p>
          </p:txBody>
        </p:sp>
      </p:grpSp>
      <p:grpSp>
        <p:nvGrpSpPr>
          <p:cNvPr id="30" name="Grupo 29"/>
          <p:cNvGrpSpPr/>
          <p:nvPr/>
        </p:nvGrpSpPr>
        <p:grpSpPr>
          <a:xfrm>
            <a:off x="3809432" y="5883522"/>
            <a:ext cx="1860899" cy="1669833"/>
            <a:chOff x="4113105" y="6169058"/>
            <a:chExt cx="1860899" cy="1669833"/>
          </a:xfrm>
        </p:grpSpPr>
        <p:pic>
          <p:nvPicPr>
            <p:cNvPr id="19" name="Imagem 18"/>
            <p:cNvPicPr>
              <a:picLocks noChangeAspect="1"/>
            </p:cNvPicPr>
            <p:nvPr/>
          </p:nvPicPr>
          <p:blipFill>
            <a:blip r:embed="rId9"/>
            <a:stretch>
              <a:fillRect/>
            </a:stretch>
          </p:blipFill>
          <p:spPr>
            <a:xfrm>
              <a:off x="4466581" y="6169058"/>
              <a:ext cx="1203750" cy="1282500"/>
            </a:xfrm>
            <a:prstGeom prst="rect">
              <a:avLst/>
            </a:prstGeom>
          </p:spPr>
        </p:pic>
        <p:sp>
          <p:nvSpPr>
            <p:cNvPr id="74" name="CaixaDeTexto 73"/>
            <p:cNvSpPr txBox="1"/>
            <p:nvPr/>
          </p:nvSpPr>
          <p:spPr>
            <a:xfrm>
              <a:off x="4113105" y="7469559"/>
              <a:ext cx="1860899" cy="369332"/>
            </a:xfrm>
            <a:prstGeom prst="rect">
              <a:avLst/>
            </a:prstGeom>
            <a:noFill/>
          </p:spPr>
          <p:txBody>
            <a:bodyPr wrap="square" rtlCol="0">
              <a:spAutoFit/>
            </a:bodyPr>
            <a:lstStyle/>
            <a:p>
              <a:pPr algn="ctr"/>
              <a:r>
                <a:rPr lang="pt-BR" sz="1800" b="1" dirty="0" err="1" smtClean="0">
                  <a:solidFill>
                    <a:schemeClr val="bg2"/>
                  </a:solidFill>
                  <a:latin typeface="Lato" panose="020F0502020204030203" pitchFamily="34" charset="0"/>
                </a:rPr>
                <a:t>Sql</a:t>
              </a:r>
              <a:r>
                <a:rPr lang="pt-BR" sz="1800" b="1" dirty="0" smtClean="0">
                  <a:solidFill>
                    <a:schemeClr val="bg2"/>
                  </a:solidFill>
                  <a:latin typeface="Lato" panose="020F0502020204030203" pitchFamily="34" charset="0"/>
                </a:rPr>
                <a:t> </a:t>
              </a:r>
              <a:r>
                <a:rPr lang="pt-BR" sz="1800" b="1" dirty="0" err="1" smtClean="0">
                  <a:solidFill>
                    <a:schemeClr val="bg2"/>
                  </a:solidFill>
                  <a:latin typeface="Lato" panose="020F0502020204030203" pitchFamily="34" charset="0"/>
                </a:rPr>
                <a:t>Database</a:t>
              </a:r>
              <a:endParaRPr lang="pt-BR" sz="1800" b="1" dirty="0">
                <a:solidFill>
                  <a:schemeClr val="bg2"/>
                </a:solidFill>
                <a:latin typeface="Lato" panose="020F0502020204030203" pitchFamily="34" charset="0"/>
              </a:endParaRPr>
            </a:p>
          </p:txBody>
        </p:sp>
      </p:grpSp>
      <p:grpSp>
        <p:nvGrpSpPr>
          <p:cNvPr id="32" name="Grupo 31"/>
          <p:cNvGrpSpPr/>
          <p:nvPr/>
        </p:nvGrpSpPr>
        <p:grpSpPr>
          <a:xfrm>
            <a:off x="8744471" y="5929262"/>
            <a:ext cx="2630622" cy="1624093"/>
            <a:chOff x="8782880" y="6123656"/>
            <a:chExt cx="2630622" cy="1624093"/>
          </a:xfrm>
        </p:grpSpPr>
        <p:pic>
          <p:nvPicPr>
            <p:cNvPr id="21" name="Imagem 20"/>
            <p:cNvPicPr>
              <a:picLocks noChangeAspect="1"/>
            </p:cNvPicPr>
            <p:nvPr/>
          </p:nvPicPr>
          <p:blipFill>
            <a:blip r:embed="rId10"/>
            <a:stretch>
              <a:fillRect/>
            </a:stretch>
          </p:blipFill>
          <p:spPr>
            <a:xfrm>
              <a:off x="9626265" y="6123656"/>
              <a:ext cx="985218" cy="1206389"/>
            </a:xfrm>
            <a:prstGeom prst="rect">
              <a:avLst/>
            </a:prstGeom>
          </p:spPr>
        </p:pic>
        <p:sp>
          <p:nvSpPr>
            <p:cNvPr id="75" name="CaixaDeTexto 74"/>
            <p:cNvSpPr txBox="1"/>
            <p:nvPr/>
          </p:nvSpPr>
          <p:spPr>
            <a:xfrm>
              <a:off x="8782880" y="7378417"/>
              <a:ext cx="2630622" cy="369332"/>
            </a:xfrm>
            <a:prstGeom prst="rect">
              <a:avLst/>
            </a:prstGeom>
            <a:noFill/>
          </p:spPr>
          <p:txBody>
            <a:bodyPr wrap="square" rtlCol="0">
              <a:spAutoFit/>
            </a:bodyPr>
            <a:lstStyle/>
            <a:p>
              <a:pPr algn="ctr"/>
              <a:r>
                <a:rPr lang="pt-BR" sz="1800" b="1" dirty="0" err="1" smtClean="0">
                  <a:solidFill>
                    <a:schemeClr val="bg2"/>
                  </a:solidFill>
                  <a:latin typeface="Lato" panose="020F0502020204030203" pitchFamily="34" charset="0"/>
                </a:rPr>
                <a:t>Document</a:t>
              </a:r>
              <a:r>
                <a:rPr lang="pt-BR" sz="1800" b="1" dirty="0" smtClean="0">
                  <a:solidFill>
                    <a:schemeClr val="bg2"/>
                  </a:solidFill>
                  <a:latin typeface="Lato" panose="020F0502020204030203" pitchFamily="34" charset="0"/>
                </a:rPr>
                <a:t> </a:t>
              </a:r>
              <a:r>
                <a:rPr lang="pt-BR" sz="1800" b="1" dirty="0" err="1" smtClean="0">
                  <a:solidFill>
                    <a:schemeClr val="bg2"/>
                  </a:solidFill>
                  <a:latin typeface="Lato" panose="020F0502020204030203" pitchFamily="34" charset="0"/>
                </a:rPr>
                <a:t>Database</a:t>
              </a:r>
              <a:endParaRPr lang="pt-BR" sz="1800" b="1" dirty="0">
                <a:solidFill>
                  <a:schemeClr val="bg2"/>
                </a:solidFill>
                <a:latin typeface="Lato" panose="020F0502020204030203" pitchFamily="34" charset="0"/>
              </a:endParaRPr>
            </a:p>
          </p:txBody>
        </p:sp>
      </p:grpSp>
      <p:sp>
        <p:nvSpPr>
          <p:cNvPr id="76" name="Seta para a esquerda e para a direita 75"/>
          <p:cNvSpPr/>
          <p:nvPr/>
        </p:nvSpPr>
        <p:spPr>
          <a:xfrm>
            <a:off x="2521269" y="3798800"/>
            <a:ext cx="1439436" cy="271793"/>
          </a:xfrm>
          <a:prstGeom prst="lef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7" name="Seta para a esquerda e para a direita 76"/>
          <p:cNvSpPr/>
          <p:nvPr/>
        </p:nvSpPr>
        <p:spPr>
          <a:xfrm>
            <a:off x="11435731" y="3789360"/>
            <a:ext cx="1439436" cy="271793"/>
          </a:xfrm>
          <a:prstGeom prst="lef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9" name="Picture 6" descr="C:\Users\c1400301\AppData\Local\Microsoft\Windows\INetCache\IE\8QC7AZB3\wheel-392716_960_720[1].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872531" y="3858873"/>
            <a:ext cx="1454678" cy="1454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5072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1.89136E-6 -2.5E-6 L -0.35864 -0.32239 " pathEditMode="relative" rAng="0" ptsTypes="AA">
                                      <p:cBhvr>
                                        <p:cTn id="6" dur="1000" fill="hold"/>
                                        <p:tgtEl>
                                          <p:spTgt spid="79"/>
                                        </p:tgtEl>
                                        <p:attrNameLst>
                                          <p:attrName>ppt_x</p:attrName>
                                          <p:attrName>ppt_y</p:attrName>
                                        </p:attrNameLst>
                                      </p:cBhvr>
                                      <p:rCtr x="-17937" y="-16128"/>
                                    </p:animMotion>
                                  </p:childTnLst>
                                </p:cTn>
                              </p:par>
                              <p:par>
                                <p:cTn id="7" presetID="10" presetClass="entr" presetSubtype="0" fill="hold" grpId="0" nodeType="withEffect">
                                  <p:stCondLst>
                                    <p:cond delay="750"/>
                                  </p:stCondLst>
                                  <p:childTnLst>
                                    <p:set>
                                      <p:cBhvr>
                                        <p:cTn id="8" dur="1" fill="hold">
                                          <p:stCondLst>
                                            <p:cond delay="0"/>
                                          </p:stCondLst>
                                        </p:cTn>
                                        <p:tgtEl>
                                          <p:spTgt spid="2">
                                            <p:txEl>
                                              <p:pRg st="0" end="0"/>
                                            </p:txEl>
                                          </p:spTgt>
                                        </p:tgtEl>
                                        <p:attrNameLst>
                                          <p:attrName>style.visibility</p:attrName>
                                        </p:attrNameLst>
                                      </p:cBhvr>
                                      <p:to>
                                        <p:strVal val="visible"/>
                                      </p:to>
                                    </p:set>
                                    <p:animEffect transition="in" filter="fade">
                                      <p:cBhvr>
                                        <p:cTn id="9" dur="500"/>
                                        <p:tgtEl>
                                          <p:spTgt spid="2">
                                            <p:txEl>
                                              <p:pRg st="0" end="0"/>
                                            </p:txEl>
                                          </p:spTgt>
                                        </p:tgtEl>
                                      </p:cBhvr>
                                    </p:animEffect>
                                  </p:childTnLst>
                                </p:cTn>
                              </p:par>
                              <p:par>
                                <p:cTn id="10" presetID="42" presetClass="entr" presetSubtype="0" fill="hold" grpId="0" nodeType="withEffect">
                                  <p:stCondLst>
                                    <p:cond delay="100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anim calcmode="lin" valueType="num">
                                      <p:cBhvr>
                                        <p:cTn id="13" dur="500" fill="hold"/>
                                        <p:tgtEl>
                                          <p:spTgt spid="68"/>
                                        </p:tgtEl>
                                        <p:attrNameLst>
                                          <p:attrName>ppt_x</p:attrName>
                                        </p:attrNameLst>
                                      </p:cBhvr>
                                      <p:tavLst>
                                        <p:tav tm="0">
                                          <p:val>
                                            <p:strVal val="#ppt_x"/>
                                          </p:val>
                                        </p:tav>
                                        <p:tav tm="100000">
                                          <p:val>
                                            <p:strVal val="#ppt_x"/>
                                          </p:val>
                                        </p:tav>
                                      </p:tavLst>
                                    </p:anim>
                                    <p:anim calcmode="lin" valueType="num">
                                      <p:cBhvr>
                                        <p:cTn id="14" dur="500" fill="hold"/>
                                        <p:tgtEl>
                                          <p:spTgt spid="68"/>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125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childTnLst>
                                </p:cTn>
                              </p:par>
                              <p:par>
                                <p:cTn id="18" presetID="10" presetClass="entr" presetSubtype="0" fill="hold" nodeType="withEffect">
                                  <p:stCondLst>
                                    <p:cond delay="150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par>
                                <p:cTn id="21" presetID="10" presetClass="entr" presetSubtype="0" fill="hold" nodeType="withEffect">
                                  <p:stCondLst>
                                    <p:cond delay="175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par>
                                <p:cTn id="24" presetID="10" presetClass="entr" presetSubtype="0" fill="hold" nodeType="withEffect">
                                  <p:stCondLst>
                                    <p:cond delay="200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par>
                                <p:cTn id="27" presetID="10" presetClass="entr" presetSubtype="0" fill="hold" nodeType="withEffect">
                                  <p:stCondLst>
                                    <p:cond delay="225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par>
                                <p:cTn id="30" presetID="10" presetClass="entr" presetSubtype="0" fill="hold" nodeType="withEffect">
                                  <p:stCondLst>
                                    <p:cond delay="250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10" presetClass="entr" presetSubtype="0" fill="hold" nodeType="withEffect">
                                  <p:stCondLst>
                                    <p:cond delay="275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par>
                                <p:cTn id="36" presetID="10" presetClass="entr" presetSubtype="0" fill="hold" nodeType="withEffect">
                                  <p:stCondLst>
                                    <p:cond delay="300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6" presetClass="entr" presetSubtype="37" fill="hold" grpId="0" nodeType="withEffect">
                                  <p:stCondLst>
                                    <p:cond delay="3250"/>
                                  </p:stCondLst>
                                  <p:childTnLst>
                                    <p:set>
                                      <p:cBhvr>
                                        <p:cTn id="40" dur="1" fill="hold">
                                          <p:stCondLst>
                                            <p:cond delay="0"/>
                                          </p:stCondLst>
                                        </p:cTn>
                                        <p:tgtEl>
                                          <p:spTgt spid="76"/>
                                        </p:tgtEl>
                                        <p:attrNameLst>
                                          <p:attrName>style.visibility</p:attrName>
                                        </p:attrNameLst>
                                      </p:cBhvr>
                                      <p:to>
                                        <p:strVal val="visible"/>
                                      </p:to>
                                    </p:set>
                                    <p:animEffect transition="in" filter="barn(outVertical)">
                                      <p:cBhvr>
                                        <p:cTn id="41" dur="500"/>
                                        <p:tgtEl>
                                          <p:spTgt spid="76"/>
                                        </p:tgtEl>
                                      </p:cBhvr>
                                    </p:animEffect>
                                  </p:childTnLst>
                                </p:cTn>
                              </p:par>
                              <p:par>
                                <p:cTn id="42" presetID="16" presetClass="entr" presetSubtype="37" fill="hold" grpId="0" nodeType="withEffect">
                                  <p:stCondLst>
                                    <p:cond delay="3250"/>
                                  </p:stCondLst>
                                  <p:childTnLst>
                                    <p:set>
                                      <p:cBhvr>
                                        <p:cTn id="43" dur="1" fill="hold">
                                          <p:stCondLst>
                                            <p:cond delay="0"/>
                                          </p:stCondLst>
                                        </p:cTn>
                                        <p:tgtEl>
                                          <p:spTgt spid="77"/>
                                        </p:tgtEl>
                                        <p:attrNameLst>
                                          <p:attrName>style.visibility</p:attrName>
                                        </p:attrNameLst>
                                      </p:cBhvr>
                                      <p:to>
                                        <p:strVal val="visible"/>
                                      </p:to>
                                    </p:set>
                                    <p:animEffect transition="in" filter="barn(outVertical)">
                                      <p:cBhvr>
                                        <p:cTn id="44" dur="500"/>
                                        <p:tgtEl>
                                          <p:spTgt spid="77"/>
                                        </p:tgtEl>
                                      </p:cBhvr>
                                    </p:animEffect>
                                  </p:childTnLst>
                                </p:cTn>
                              </p:par>
                              <p:par>
                                <p:cTn id="45" presetID="10" presetClass="entr" presetSubtype="0" fill="hold" nodeType="withEffect">
                                  <p:stCondLst>
                                    <p:cond delay="3500"/>
                                  </p:stCondLst>
                                  <p:childTnLst>
                                    <p:set>
                                      <p:cBhvr>
                                        <p:cTn id="46" dur="1" fill="hold">
                                          <p:stCondLst>
                                            <p:cond delay="0"/>
                                          </p:stCondLst>
                                        </p:cTn>
                                        <p:tgtEl>
                                          <p:spTgt spid="82"/>
                                        </p:tgtEl>
                                        <p:attrNameLst>
                                          <p:attrName>style.visibility</p:attrName>
                                        </p:attrNameLst>
                                      </p:cBhvr>
                                      <p:to>
                                        <p:strVal val="visible"/>
                                      </p:to>
                                    </p:set>
                                    <p:animEffect transition="in" filter="fade">
                                      <p:cBhvr>
                                        <p:cTn id="47" dur="500"/>
                                        <p:tgtEl>
                                          <p:spTgt spid="82"/>
                                        </p:tgtEl>
                                      </p:cBhvr>
                                    </p:animEffect>
                                  </p:childTnLst>
                                </p:cTn>
                              </p:par>
                              <p:par>
                                <p:cTn id="48" presetID="10" presetClass="entr" presetSubtype="0" fill="hold" nodeType="withEffect">
                                  <p:stCondLst>
                                    <p:cond delay="3500"/>
                                  </p:stCondLst>
                                  <p:childTnLst>
                                    <p:set>
                                      <p:cBhvr>
                                        <p:cTn id="49" dur="1" fill="hold">
                                          <p:stCondLst>
                                            <p:cond delay="0"/>
                                          </p:stCondLst>
                                        </p:cTn>
                                        <p:tgtEl>
                                          <p:spTgt spid="36"/>
                                        </p:tgtEl>
                                        <p:attrNameLst>
                                          <p:attrName>style.visibility</p:attrName>
                                        </p:attrNameLst>
                                      </p:cBhvr>
                                      <p:to>
                                        <p:strVal val="visible"/>
                                      </p:to>
                                    </p:set>
                                    <p:animEffect transition="in" filter="fade">
                                      <p:cBhvr>
                                        <p:cTn id="5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2" grpId="0" build="p"/>
      <p:bldP spid="38" grpId="0"/>
      <p:bldP spid="76" grpId="0" animBg="1"/>
      <p:bldP spid="7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2"/>
          </p:nvPr>
        </p:nvSpPr>
        <p:spPr/>
        <p:txBody>
          <a:bodyPr/>
          <a:lstStyle/>
          <a:p>
            <a:r>
              <a:rPr lang="pt-BR" dirty="0"/>
              <a:t>Mensagens única utilizadas</a:t>
            </a:r>
            <a:endParaRPr lang="pt-BR" dirty="0"/>
          </a:p>
        </p:txBody>
      </p:sp>
      <p:graphicFrame>
        <p:nvGraphicFramePr>
          <p:cNvPr id="33" name="Espaço Reservado para Conteúdo 3"/>
          <p:cNvGraphicFramePr>
            <a:graphicFrameLocks/>
          </p:cNvGraphicFramePr>
          <p:nvPr>
            <p:extLst>
              <p:ext uri="{D42A27DB-BD31-4B8C-83A1-F6EECF244321}">
                <p14:modId xmlns:p14="http://schemas.microsoft.com/office/powerpoint/2010/main" val="867324099"/>
              </p:ext>
            </p:extLst>
          </p:nvPr>
        </p:nvGraphicFramePr>
        <p:xfrm>
          <a:off x="835265" y="2110518"/>
          <a:ext cx="14205681" cy="6343012"/>
        </p:xfrm>
        <a:graphic>
          <a:graphicData uri="http://schemas.openxmlformats.org/drawingml/2006/table">
            <a:tbl>
              <a:tblPr firstRow="1" firstCol="1" bandRow="1">
                <a:tableStyleId>{91EBBBCC-DAD2-459C-BE2E-F6DE35CF9A28}</a:tableStyleId>
              </a:tblPr>
              <a:tblGrid>
                <a:gridCol w="1764231"/>
                <a:gridCol w="1194816"/>
                <a:gridCol w="5794036"/>
                <a:gridCol w="752897"/>
                <a:gridCol w="900203"/>
                <a:gridCol w="1374855"/>
                <a:gridCol w="1456692"/>
                <a:gridCol w="967951"/>
              </a:tblGrid>
              <a:tr h="319981">
                <a:tc>
                  <a:txBody>
                    <a:bodyPr/>
                    <a:lstStyle/>
                    <a:p>
                      <a:pPr marL="0" marR="0">
                        <a:spcBef>
                          <a:spcPts val="300"/>
                        </a:spcBef>
                        <a:spcAft>
                          <a:spcPts val="300"/>
                        </a:spcAft>
                      </a:pPr>
                      <a:r>
                        <a:rPr lang="pt-BR" sz="1200" dirty="0">
                          <a:effectLst/>
                        </a:rPr>
                        <a:t>Mensagem Única</a:t>
                      </a:r>
                      <a:endParaRPr lang="pt-BR" sz="1600" dirty="0">
                        <a:solidFill>
                          <a:srgbClr val="2E74B5"/>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effectLst/>
                        </a:rPr>
                        <a:t>Rotina</a:t>
                      </a:r>
                      <a:endParaRPr lang="pt-BR" sz="1600">
                        <a:solidFill>
                          <a:srgbClr val="2E74B5"/>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dirty="0">
                          <a:effectLst/>
                        </a:rPr>
                        <a:t>Mensagem</a:t>
                      </a:r>
                      <a:endParaRPr lang="pt-BR" sz="1600" dirty="0">
                        <a:solidFill>
                          <a:srgbClr val="2E74B5"/>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dirty="0">
                          <a:effectLst/>
                        </a:rPr>
                        <a:t>Envia</a:t>
                      </a:r>
                      <a:endParaRPr lang="pt-BR" sz="1600" dirty="0">
                        <a:solidFill>
                          <a:srgbClr val="2E74B5"/>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effectLst/>
                        </a:rPr>
                        <a:t>Recebe</a:t>
                      </a:r>
                      <a:endParaRPr lang="pt-BR" sz="1600">
                        <a:solidFill>
                          <a:srgbClr val="2E74B5"/>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effectLst/>
                        </a:rPr>
                        <a:t>Método</a:t>
                      </a:r>
                      <a:endParaRPr lang="pt-BR" sz="1600">
                        <a:solidFill>
                          <a:srgbClr val="2E74B5"/>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effectLst/>
                        </a:rPr>
                        <a:t>Operação</a:t>
                      </a:r>
                      <a:endParaRPr lang="pt-BR" sz="1600">
                        <a:solidFill>
                          <a:srgbClr val="2E74B5"/>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effectLst/>
                        </a:rPr>
                        <a:t>Canal</a:t>
                      </a:r>
                      <a:endParaRPr lang="pt-BR" sz="1600">
                        <a:solidFill>
                          <a:srgbClr val="2E74B5"/>
                        </a:solidFill>
                        <a:effectLst/>
                        <a:latin typeface="Univers"/>
                        <a:ea typeface="Times New Roman" panose="02020603050405020304" pitchFamily="18" charset="0"/>
                        <a:cs typeface="Times New Roman" panose="02020603050405020304" pitchFamily="18" charset="0"/>
                      </a:endParaRPr>
                    </a:p>
                  </a:txBody>
                  <a:tcPr marL="99338" marR="99338" marT="0" marB="0"/>
                </a:tc>
              </a:tr>
              <a:tr h="440942">
                <a:tc>
                  <a:txBody>
                    <a:bodyPr/>
                    <a:lstStyle/>
                    <a:p>
                      <a:pPr marL="0" marR="0">
                        <a:spcBef>
                          <a:spcPts val="300"/>
                        </a:spcBef>
                        <a:spcAft>
                          <a:spcPts val="300"/>
                        </a:spcAft>
                      </a:pPr>
                      <a:r>
                        <a:rPr lang="pt-BR" sz="1200" dirty="0">
                          <a:solidFill>
                            <a:srgbClr val="272054"/>
                          </a:solidFill>
                          <a:effectLst/>
                        </a:rPr>
                        <a:t>Sim</a:t>
                      </a:r>
                      <a:endParaRPr lang="pt-BR" sz="1600" dirty="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FINA040</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ACCOUNTRECEIVABLEDOCUMENT</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Não</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Sim</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Assíncrono</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Todas</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EAI</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r>
              <a:tr h="440942">
                <a:tc>
                  <a:txBody>
                    <a:bodyPr/>
                    <a:lstStyle/>
                    <a:p>
                      <a:pPr marL="0" marR="0">
                        <a:spcBef>
                          <a:spcPts val="300"/>
                        </a:spcBef>
                        <a:spcAft>
                          <a:spcPts val="300"/>
                        </a:spcAft>
                      </a:pPr>
                      <a:r>
                        <a:rPr lang="pt-BR" sz="1200" dirty="0">
                          <a:solidFill>
                            <a:srgbClr val="272054"/>
                          </a:solidFill>
                          <a:effectLst/>
                        </a:rPr>
                        <a:t>Sim</a:t>
                      </a:r>
                      <a:endParaRPr lang="pt-BR" sz="1600" dirty="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FINA070</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ACCOUNTRECEIVABLEDOCUMENTDISCHARGE</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Não</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Sim</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Assíncrono</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Atualização</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EAI</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r>
              <a:tr h="661413">
                <a:tc>
                  <a:txBody>
                    <a:bodyPr/>
                    <a:lstStyle/>
                    <a:p>
                      <a:pPr marL="0" marR="0">
                        <a:spcBef>
                          <a:spcPts val="300"/>
                        </a:spcBef>
                        <a:spcAft>
                          <a:spcPts val="300"/>
                        </a:spcAft>
                      </a:pPr>
                      <a:r>
                        <a:rPr lang="pt-BR" sz="1200" dirty="0">
                          <a:solidFill>
                            <a:srgbClr val="272054"/>
                          </a:solidFill>
                          <a:effectLst/>
                        </a:rPr>
                        <a:t>Sim</a:t>
                      </a:r>
                      <a:endParaRPr lang="pt-BR" sz="1600" dirty="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dirty="0">
                          <a:solidFill>
                            <a:srgbClr val="272054"/>
                          </a:solidFill>
                          <a:effectLst/>
                        </a:rPr>
                        <a:t>FINA070</a:t>
                      </a:r>
                      <a:endParaRPr lang="pt-BR" sz="1600" dirty="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dirty="0">
                          <a:solidFill>
                            <a:srgbClr val="272054"/>
                          </a:solidFill>
                          <a:effectLst/>
                        </a:rPr>
                        <a:t>REVERSALOFACCOUNTRECEIVABLEDOCUMENTDISCHARGE</a:t>
                      </a:r>
                      <a:endParaRPr lang="pt-BR" sz="1600" dirty="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Não</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Sim</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dirty="0" smtClean="0">
                          <a:solidFill>
                            <a:srgbClr val="272054"/>
                          </a:solidFill>
                          <a:effectLst/>
                        </a:rPr>
                        <a:t>Síncrono</a:t>
                      </a:r>
                      <a:endParaRPr lang="pt-BR" sz="1600" dirty="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Exclusão</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EAI</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r>
              <a:tr h="319981">
                <a:tc>
                  <a:txBody>
                    <a:bodyPr/>
                    <a:lstStyle/>
                    <a:p>
                      <a:pPr marL="0" marR="0">
                        <a:spcBef>
                          <a:spcPts val="300"/>
                        </a:spcBef>
                        <a:spcAft>
                          <a:spcPts val="300"/>
                        </a:spcAft>
                      </a:pPr>
                      <a:r>
                        <a:rPr lang="pt-BR" sz="1200">
                          <a:solidFill>
                            <a:srgbClr val="272054"/>
                          </a:solidFill>
                          <a:effectLst/>
                        </a:rPr>
                        <a:t>Sim</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FINM060</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dirty="0">
                          <a:solidFill>
                            <a:srgbClr val="272054"/>
                          </a:solidFill>
                          <a:effectLst/>
                        </a:rPr>
                        <a:t>CREDITRISKANALYSIS</a:t>
                      </a:r>
                      <a:endParaRPr lang="pt-BR" sz="1600" dirty="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Sim</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Não</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Assíncrono</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Todas</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EAI</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r>
              <a:tr h="319981">
                <a:tc>
                  <a:txBody>
                    <a:bodyPr/>
                    <a:lstStyle/>
                    <a:p>
                      <a:pPr marL="0" marR="0">
                        <a:spcBef>
                          <a:spcPts val="300"/>
                        </a:spcBef>
                        <a:spcAft>
                          <a:spcPts val="300"/>
                        </a:spcAft>
                      </a:pPr>
                      <a:r>
                        <a:rPr lang="pt-BR" sz="1200">
                          <a:solidFill>
                            <a:srgbClr val="272054"/>
                          </a:solidFill>
                          <a:effectLst/>
                        </a:rPr>
                        <a:t>Sim</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dirty="0">
                          <a:solidFill>
                            <a:srgbClr val="272054"/>
                          </a:solidFill>
                          <a:effectLst/>
                        </a:rPr>
                        <a:t>FINM061</a:t>
                      </a:r>
                      <a:endParaRPr lang="pt-BR" sz="1600" dirty="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dirty="0">
                          <a:solidFill>
                            <a:srgbClr val="272054"/>
                          </a:solidFill>
                          <a:effectLst/>
                        </a:rPr>
                        <a:t>INVOICETRANSFER</a:t>
                      </a:r>
                      <a:endParaRPr lang="pt-BR" sz="1600" dirty="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Sim</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dirty="0">
                          <a:solidFill>
                            <a:srgbClr val="272054"/>
                          </a:solidFill>
                          <a:effectLst/>
                        </a:rPr>
                        <a:t>Não</a:t>
                      </a:r>
                      <a:endParaRPr lang="pt-BR" sz="1600" dirty="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dirty="0">
                          <a:solidFill>
                            <a:srgbClr val="272054"/>
                          </a:solidFill>
                          <a:effectLst/>
                        </a:rPr>
                        <a:t>Assíncrono</a:t>
                      </a:r>
                      <a:endParaRPr lang="pt-BR" sz="1600" dirty="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dirty="0">
                          <a:solidFill>
                            <a:srgbClr val="272054"/>
                          </a:solidFill>
                          <a:effectLst/>
                        </a:rPr>
                        <a:t>Todas</a:t>
                      </a:r>
                      <a:endParaRPr lang="pt-BR" sz="1600" dirty="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dirty="0">
                          <a:solidFill>
                            <a:srgbClr val="272054"/>
                          </a:solidFill>
                          <a:effectLst/>
                        </a:rPr>
                        <a:t>EAI</a:t>
                      </a:r>
                      <a:endParaRPr lang="pt-BR" sz="1600" dirty="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r>
              <a:tr h="319981">
                <a:tc>
                  <a:txBody>
                    <a:bodyPr/>
                    <a:lstStyle/>
                    <a:p>
                      <a:pPr marL="0" marR="0">
                        <a:spcBef>
                          <a:spcPts val="300"/>
                        </a:spcBef>
                        <a:spcAft>
                          <a:spcPts val="300"/>
                        </a:spcAft>
                      </a:pPr>
                      <a:r>
                        <a:rPr lang="pt-BR" sz="1200">
                          <a:solidFill>
                            <a:srgbClr val="272054"/>
                          </a:solidFill>
                          <a:effectLst/>
                        </a:rPr>
                        <a:t>Sim</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FISA048</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dirty="0">
                          <a:solidFill>
                            <a:srgbClr val="272054"/>
                          </a:solidFill>
                          <a:effectLst/>
                        </a:rPr>
                        <a:t>OTHERDOCUMENTSF100 </a:t>
                      </a:r>
                      <a:endParaRPr lang="pt-BR" sz="1600" dirty="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Não</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Sim</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Assíncrono</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Todas</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EAI</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r>
              <a:tr h="319981">
                <a:tc>
                  <a:txBody>
                    <a:bodyPr/>
                    <a:lstStyle/>
                    <a:p>
                      <a:pPr marL="0" marR="0">
                        <a:spcBef>
                          <a:spcPts val="300"/>
                        </a:spcBef>
                        <a:spcAft>
                          <a:spcPts val="300"/>
                        </a:spcAft>
                      </a:pPr>
                      <a:r>
                        <a:rPr lang="pt-BR" sz="1200">
                          <a:solidFill>
                            <a:srgbClr val="272054"/>
                          </a:solidFill>
                          <a:effectLst/>
                        </a:rPr>
                        <a:t>Sim</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LOJA140</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dirty="0">
                          <a:solidFill>
                            <a:srgbClr val="272054"/>
                          </a:solidFill>
                          <a:effectLst/>
                        </a:rPr>
                        <a:t>RETAILSALESCANCELLATION</a:t>
                      </a:r>
                      <a:endParaRPr lang="pt-BR" sz="1600" dirty="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Não</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Sim</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dirty="0" smtClean="0">
                          <a:solidFill>
                            <a:srgbClr val="272054"/>
                          </a:solidFill>
                          <a:effectLst/>
                        </a:rPr>
                        <a:t>Síncrono</a:t>
                      </a:r>
                      <a:endParaRPr lang="pt-BR" sz="1600" dirty="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Todas</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EAI</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r>
              <a:tr h="319981">
                <a:tc>
                  <a:txBody>
                    <a:bodyPr/>
                    <a:lstStyle/>
                    <a:p>
                      <a:pPr marL="0" marR="0">
                        <a:spcBef>
                          <a:spcPts val="300"/>
                        </a:spcBef>
                        <a:spcAft>
                          <a:spcPts val="300"/>
                        </a:spcAft>
                      </a:pPr>
                      <a:r>
                        <a:rPr lang="pt-BR" sz="1200">
                          <a:solidFill>
                            <a:srgbClr val="272054"/>
                          </a:solidFill>
                          <a:effectLst/>
                        </a:rPr>
                        <a:t>Sim</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LOJA160</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dirty="0">
                          <a:solidFill>
                            <a:srgbClr val="272054"/>
                          </a:solidFill>
                          <a:effectLst/>
                        </a:rPr>
                        <a:t>REDUCTION</a:t>
                      </a:r>
                      <a:endParaRPr lang="pt-BR" sz="1600" dirty="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Não</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Sim</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Assíncrono</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Todas</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EAI</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r>
              <a:tr h="319981">
                <a:tc>
                  <a:txBody>
                    <a:bodyPr/>
                    <a:lstStyle/>
                    <a:p>
                      <a:pPr marL="0" marR="0">
                        <a:spcBef>
                          <a:spcPts val="300"/>
                        </a:spcBef>
                        <a:spcAft>
                          <a:spcPts val="300"/>
                        </a:spcAft>
                      </a:pPr>
                      <a:r>
                        <a:rPr lang="pt-BR" sz="1200">
                          <a:solidFill>
                            <a:srgbClr val="272054"/>
                          </a:solidFill>
                          <a:effectLst/>
                        </a:rPr>
                        <a:t>Sim</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LOJA701</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dirty="0">
                          <a:solidFill>
                            <a:srgbClr val="272054"/>
                          </a:solidFill>
                          <a:effectLst/>
                        </a:rPr>
                        <a:t>RETAILSALES</a:t>
                      </a:r>
                      <a:endParaRPr lang="pt-BR" sz="1600" dirty="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Não</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Sim</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Assíncrono</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Todas</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EAI</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r>
              <a:tr h="319981">
                <a:tc>
                  <a:txBody>
                    <a:bodyPr/>
                    <a:lstStyle/>
                    <a:p>
                      <a:pPr marL="0" marR="0">
                        <a:spcBef>
                          <a:spcPts val="300"/>
                        </a:spcBef>
                        <a:spcAft>
                          <a:spcPts val="300"/>
                        </a:spcAft>
                      </a:pPr>
                      <a:r>
                        <a:rPr lang="pt-BR" sz="1200">
                          <a:solidFill>
                            <a:srgbClr val="272054"/>
                          </a:solidFill>
                          <a:effectLst/>
                        </a:rPr>
                        <a:t>Sim</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LOJR130</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dirty="0">
                          <a:solidFill>
                            <a:srgbClr val="272054"/>
                          </a:solidFill>
                          <a:effectLst/>
                        </a:rPr>
                        <a:t>DOCUMENTONCOUPON</a:t>
                      </a:r>
                      <a:endParaRPr lang="pt-BR" sz="1600" dirty="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Não</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Sim</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Assíncrono</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Todas</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EAI</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r>
              <a:tr h="319981">
                <a:tc>
                  <a:txBody>
                    <a:bodyPr/>
                    <a:lstStyle/>
                    <a:p>
                      <a:pPr marL="0" marR="0">
                        <a:spcBef>
                          <a:spcPts val="300"/>
                        </a:spcBef>
                        <a:spcAft>
                          <a:spcPts val="300"/>
                        </a:spcAft>
                      </a:pPr>
                      <a:r>
                        <a:rPr lang="pt-BR" sz="1200">
                          <a:solidFill>
                            <a:srgbClr val="272054"/>
                          </a:solidFill>
                          <a:effectLst/>
                        </a:rPr>
                        <a:t>Sim</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MATA020</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dirty="0">
                          <a:solidFill>
                            <a:srgbClr val="272054"/>
                          </a:solidFill>
                          <a:effectLst/>
                        </a:rPr>
                        <a:t>CUSTOMERVENDOR</a:t>
                      </a:r>
                      <a:endParaRPr lang="pt-BR" sz="1600" dirty="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Não</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Sim</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Assíncrono</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Todas</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EAI</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r>
              <a:tr h="319981">
                <a:tc>
                  <a:txBody>
                    <a:bodyPr/>
                    <a:lstStyle/>
                    <a:p>
                      <a:pPr marL="0" marR="0">
                        <a:spcBef>
                          <a:spcPts val="300"/>
                        </a:spcBef>
                        <a:spcAft>
                          <a:spcPts val="300"/>
                        </a:spcAft>
                      </a:pPr>
                      <a:r>
                        <a:rPr lang="pt-BR" sz="1200">
                          <a:solidFill>
                            <a:srgbClr val="272054"/>
                          </a:solidFill>
                          <a:effectLst/>
                        </a:rPr>
                        <a:t>Sim</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MATA030</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CUSTOMERVENDOR</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Não</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dirty="0">
                          <a:solidFill>
                            <a:srgbClr val="272054"/>
                          </a:solidFill>
                          <a:effectLst/>
                        </a:rPr>
                        <a:t>Sim</a:t>
                      </a:r>
                      <a:endParaRPr lang="pt-BR" sz="1600" dirty="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dirty="0">
                          <a:solidFill>
                            <a:srgbClr val="272054"/>
                          </a:solidFill>
                          <a:effectLst/>
                        </a:rPr>
                        <a:t>Assíncrono</a:t>
                      </a:r>
                      <a:endParaRPr lang="pt-BR" sz="1600" dirty="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Todas</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EAI</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r>
              <a:tr h="319981">
                <a:tc>
                  <a:txBody>
                    <a:bodyPr/>
                    <a:lstStyle/>
                    <a:p>
                      <a:pPr marL="0" marR="0">
                        <a:spcBef>
                          <a:spcPts val="300"/>
                        </a:spcBef>
                        <a:spcAft>
                          <a:spcPts val="300"/>
                        </a:spcAft>
                      </a:pPr>
                      <a:r>
                        <a:rPr lang="pt-BR" sz="1200">
                          <a:solidFill>
                            <a:srgbClr val="272054"/>
                          </a:solidFill>
                          <a:effectLst/>
                        </a:rPr>
                        <a:t>Sim</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MATA040</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SELLER</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Não</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Sim</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dirty="0">
                          <a:solidFill>
                            <a:srgbClr val="272054"/>
                          </a:solidFill>
                          <a:effectLst/>
                        </a:rPr>
                        <a:t>Assíncrono</a:t>
                      </a:r>
                      <a:endParaRPr lang="pt-BR" sz="1600" dirty="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Todas</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EAI</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r>
              <a:tr h="319981">
                <a:tc>
                  <a:txBody>
                    <a:bodyPr/>
                    <a:lstStyle/>
                    <a:p>
                      <a:pPr marL="0" marR="0">
                        <a:spcBef>
                          <a:spcPts val="300"/>
                        </a:spcBef>
                        <a:spcAft>
                          <a:spcPts val="300"/>
                        </a:spcAft>
                      </a:pPr>
                      <a:r>
                        <a:rPr lang="pt-BR" sz="1200">
                          <a:solidFill>
                            <a:srgbClr val="272054"/>
                          </a:solidFill>
                          <a:effectLst/>
                        </a:rPr>
                        <a:t>Sim</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MATA010</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ITEM</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Não</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Sim</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dirty="0">
                          <a:solidFill>
                            <a:srgbClr val="272054"/>
                          </a:solidFill>
                          <a:effectLst/>
                        </a:rPr>
                        <a:t>Assíncrono</a:t>
                      </a:r>
                      <a:endParaRPr lang="pt-BR" sz="1600" dirty="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Todas</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EAI</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r>
              <a:tr h="319981">
                <a:tc>
                  <a:txBody>
                    <a:bodyPr/>
                    <a:lstStyle/>
                    <a:p>
                      <a:pPr marL="0" marR="0">
                        <a:spcBef>
                          <a:spcPts val="300"/>
                        </a:spcBef>
                        <a:spcAft>
                          <a:spcPts val="300"/>
                        </a:spcAft>
                      </a:pPr>
                      <a:r>
                        <a:rPr lang="pt-BR" sz="1200">
                          <a:solidFill>
                            <a:srgbClr val="272054"/>
                          </a:solidFill>
                          <a:effectLst/>
                        </a:rPr>
                        <a:t>Sim</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FINA791</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HOTELINVOICE</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Não</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Sim</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Assíncrono</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dirty="0">
                          <a:solidFill>
                            <a:srgbClr val="272054"/>
                          </a:solidFill>
                          <a:effectLst/>
                        </a:rPr>
                        <a:t>Todas</a:t>
                      </a:r>
                      <a:endParaRPr lang="pt-BR" sz="1600" dirty="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EAI</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r>
              <a:tr h="319981">
                <a:tc>
                  <a:txBody>
                    <a:bodyPr/>
                    <a:lstStyle/>
                    <a:p>
                      <a:pPr marL="0" marR="0">
                        <a:spcBef>
                          <a:spcPts val="300"/>
                        </a:spcBef>
                        <a:spcAft>
                          <a:spcPts val="300"/>
                        </a:spcAft>
                      </a:pPr>
                      <a:r>
                        <a:rPr lang="pt-BR" sz="1200">
                          <a:solidFill>
                            <a:srgbClr val="272054"/>
                          </a:solidFill>
                          <a:effectLst/>
                        </a:rPr>
                        <a:t>Sim</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MATA490</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SALESCHARGE</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Não</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Sim</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Assíncrono</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dirty="0">
                          <a:solidFill>
                            <a:srgbClr val="272054"/>
                          </a:solidFill>
                          <a:effectLst/>
                        </a:rPr>
                        <a:t>Todas</a:t>
                      </a:r>
                      <a:endParaRPr lang="pt-BR" sz="1600" dirty="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dirty="0">
                          <a:solidFill>
                            <a:srgbClr val="272054"/>
                          </a:solidFill>
                          <a:effectLst/>
                        </a:rPr>
                        <a:t>EAI</a:t>
                      </a:r>
                      <a:endParaRPr lang="pt-BR" sz="1600" dirty="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r>
              <a:tr h="319981">
                <a:tc>
                  <a:txBody>
                    <a:bodyPr/>
                    <a:lstStyle/>
                    <a:p>
                      <a:pPr marL="0" marR="0">
                        <a:spcBef>
                          <a:spcPts val="300"/>
                        </a:spcBef>
                        <a:spcAft>
                          <a:spcPts val="300"/>
                        </a:spcAft>
                      </a:pPr>
                      <a:r>
                        <a:rPr lang="pt-BR" sz="1200">
                          <a:solidFill>
                            <a:srgbClr val="272054"/>
                          </a:solidFill>
                          <a:effectLst/>
                        </a:rPr>
                        <a:t>Sim</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FINA100</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BANKTRANSACTION</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Não</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Sim</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Assíncrono</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a:solidFill>
                            <a:srgbClr val="272054"/>
                          </a:solidFill>
                          <a:effectLst/>
                        </a:rPr>
                        <a:t>Todas</a:t>
                      </a:r>
                      <a:endParaRPr lang="pt-BR" sz="160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c>
                  <a:txBody>
                    <a:bodyPr/>
                    <a:lstStyle/>
                    <a:p>
                      <a:pPr marL="0" marR="0">
                        <a:spcBef>
                          <a:spcPts val="300"/>
                        </a:spcBef>
                        <a:spcAft>
                          <a:spcPts val="300"/>
                        </a:spcAft>
                      </a:pPr>
                      <a:r>
                        <a:rPr lang="pt-BR" sz="1200" dirty="0">
                          <a:solidFill>
                            <a:srgbClr val="272054"/>
                          </a:solidFill>
                          <a:effectLst/>
                        </a:rPr>
                        <a:t>EAI</a:t>
                      </a:r>
                      <a:endParaRPr lang="pt-BR" sz="1600" dirty="0">
                        <a:solidFill>
                          <a:srgbClr val="272054"/>
                        </a:solidFill>
                        <a:effectLst/>
                        <a:latin typeface="Univers"/>
                        <a:ea typeface="Times New Roman" panose="02020603050405020304" pitchFamily="18" charset="0"/>
                        <a:cs typeface="Times New Roman" panose="02020603050405020304" pitchFamily="18" charset="0"/>
                      </a:endParaRPr>
                    </a:p>
                  </a:txBody>
                  <a:tcPr marL="99338" marR="99338" marT="0" marB="0"/>
                </a:tc>
              </a:tr>
            </a:tbl>
          </a:graphicData>
        </a:graphic>
      </p:graphicFrame>
    </p:spTree>
    <p:extLst>
      <p:ext uri="{BB962C8B-B14F-4D97-AF65-F5344CB8AC3E}">
        <p14:creationId xmlns:p14="http://schemas.microsoft.com/office/powerpoint/2010/main" val="3682191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2"/>
          </p:nvPr>
        </p:nvSpPr>
        <p:spPr/>
        <p:txBody>
          <a:bodyPr/>
          <a:lstStyle/>
          <a:p>
            <a:r>
              <a:rPr lang="pt-BR" dirty="0" smtClean="0"/>
              <a:t>Processos Automáticos</a:t>
            </a:r>
            <a:endParaRPr lang="pt-BR" dirty="0">
              <a:solidFill>
                <a:schemeClr val="accent4"/>
              </a:solidFill>
            </a:endParaRPr>
          </a:p>
        </p:txBody>
      </p:sp>
      <p:sp>
        <p:nvSpPr>
          <p:cNvPr id="4" name="Espaço Reservado para Conteúdo 1"/>
          <p:cNvSpPr txBox="1">
            <a:spLocks/>
          </p:cNvSpPr>
          <p:nvPr/>
        </p:nvSpPr>
        <p:spPr>
          <a:xfrm>
            <a:off x="1347736" y="1531967"/>
            <a:ext cx="13506599" cy="316438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r>
              <a:rPr lang="pt-BR" dirty="0" smtClean="0"/>
              <a:t>Cadastro de cliente (pessoa física e jurídica, nacional e internacional);</a:t>
            </a:r>
          </a:p>
          <a:p>
            <a:pPr algn="just"/>
            <a:r>
              <a:rPr lang="pt-BR" dirty="0" smtClean="0"/>
              <a:t>Cadastro de fornecedor (para empresa comissionada, nacional e internacional);</a:t>
            </a:r>
          </a:p>
          <a:p>
            <a:pPr algn="just"/>
            <a:r>
              <a:rPr lang="pt-BR" dirty="0" smtClean="0"/>
              <a:t>Cadastro de vendedor (para empresa comissionada);</a:t>
            </a:r>
          </a:p>
          <a:p>
            <a:pPr algn="just"/>
            <a:r>
              <a:rPr lang="pt-BR" dirty="0" smtClean="0"/>
              <a:t>Inclusão de recebimento antecipado (RA);</a:t>
            </a:r>
          </a:p>
          <a:p>
            <a:pPr algn="just"/>
            <a:r>
              <a:rPr lang="pt-BR" dirty="0" smtClean="0"/>
              <a:t>Inclusão de adiantamento com cartão (CC / CD + NCC);</a:t>
            </a:r>
          </a:p>
          <a:p>
            <a:pPr algn="just"/>
            <a:r>
              <a:rPr lang="pt-BR" dirty="0" smtClean="0"/>
              <a:t>Contabilização de Receitas e Impostos por Competência;</a:t>
            </a:r>
            <a:endParaRPr lang="pt-BR" dirty="0"/>
          </a:p>
        </p:txBody>
      </p:sp>
      <p:sp>
        <p:nvSpPr>
          <p:cNvPr id="5" name="Espaço Reservado para Conteúdo 1"/>
          <p:cNvSpPr txBox="1">
            <a:spLocks/>
          </p:cNvSpPr>
          <p:nvPr/>
        </p:nvSpPr>
        <p:spPr>
          <a:xfrm>
            <a:off x="1347736" y="4696351"/>
            <a:ext cx="14052177" cy="6575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r>
              <a:rPr lang="pt-BR" dirty="0"/>
              <a:t>Inclusão de bloco F100 (EFD Contribuições);</a:t>
            </a:r>
          </a:p>
          <a:p>
            <a:pPr marL="228600" lvl="1" algn="just">
              <a:spcBef>
                <a:spcPts val="1000"/>
              </a:spcBef>
            </a:pPr>
            <a:r>
              <a:rPr lang="pt-BR" sz="2800" dirty="0"/>
              <a:t>Inclusão e cancelamento de cupom fiscal / NFC-e / S@T;</a:t>
            </a:r>
          </a:p>
          <a:p>
            <a:pPr marL="228600" lvl="1" algn="just">
              <a:spcBef>
                <a:spcPts val="1000"/>
              </a:spcBef>
            </a:pPr>
            <a:r>
              <a:rPr lang="pt-BR" sz="2800" dirty="0"/>
              <a:t>Inclusão e cancelamento de recibo provisório de serviço (RPS);</a:t>
            </a:r>
          </a:p>
          <a:p>
            <a:pPr marL="228600" lvl="1" algn="just">
              <a:spcBef>
                <a:spcPts val="1000"/>
              </a:spcBef>
            </a:pPr>
            <a:r>
              <a:rPr lang="pt-BR" sz="2800" dirty="0"/>
              <a:t>Cadastro de produtos e serviços;</a:t>
            </a:r>
          </a:p>
          <a:p>
            <a:pPr marL="228600" lvl="1" algn="just">
              <a:spcBef>
                <a:spcPts val="1000"/>
              </a:spcBef>
            </a:pPr>
            <a:r>
              <a:rPr lang="pt-BR" sz="2800" dirty="0"/>
              <a:t>Inclusão de faturas de hotel;</a:t>
            </a:r>
          </a:p>
          <a:p>
            <a:pPr marL="228600" lvl="1" algn="just">
              <a:spcBef>
                <a:spcPts val="1000"/>
              </a:spcBef>
            </a:pPr>
            <a:r>
              <a:rPr lang="pt-BR" sz="2800" dirty="0"/>
              <a:t>Cancelamento de faturas de hotel;</a:t>
            </a:r>
          </a:p>
          <a:p>
            <a:pPr marL="228600" lvl="1" algn="just">
              <a:spcBef>
                <a:spcPts val="1000"/>
              </a:spcBef>
            </a:pPr>
            <a:r>
              <a:rPr lang="pt-BR" sz="2800" dirty="0"/>
              <a:t>Inclusão de comissões a pagar.</a:t>
            </a:r>
          </a:p>
          <a:p>
            <a:pPr marL="0" lvl="1" indent="0" algn="just">
              <a:lnSpc>
                <a:spcPts val="4440"/>
              </a:lnSpc>
              <a:spcBef>
                <a:spcPts val="1000"/>
              </a:spcBef>
              <a:buFont typeface="Arial"/>
              <a:buNone/>
            </a:pPr>
            <a:endParaRPr lang="pt-BR" sz="3200" b="1" dirty="0" smtClean="0"/>
          </a:p>
        </p:txBody>
      </p:sp>
    </p:spTree>
    <p:extLst>
      <p:ext uri="{BB962C8B-B14F-4D97-AF65-F5344CB8AC3E}">
        <p14:creationId xmlns:p14="http://schemas.microsoft.com/office/powerpoint/2010/main" val="18159137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linds(horizontal)">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blinds(horizontal)">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blinds(horizontal)">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blinds(horizontal)">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blinds(horizontal)">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blinds(horizontal)">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
                                            <p:txEl>
                                              <p:pRg st="0" end="0"/>
                                            </p:txEl>
                                          </p:spTgt>
                                        </p:tgtEl>
                                        <p:attrNameLst>
                                          <p:attrName>style.visibility</p:attrName>
                                        </p:attrNameLst>
                                      </p:cBhvr>
                                      <p:to>
                                        <p:strVal val="visible"/>
                                      </p:to>
                                    </p:set>
                                    <p:animEffect transition="in" filter="blinds(horizontal)">
                                      <p:cBhvr>
                                        <p:cTn id="42" dur="500"/>
                                        <p:tgtEl>
                                          <p:spTgt spid="5">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5">
                                            <p:txEl>
                                              <p:pRg st="1" end="1"/>
                                            </p:txEl>
                                          </p:spTgt>
                                        </p:tgtEl>
                                        <p:attrNameLst>
                                          <p:attrName>style.visibility</p:attrName>
                                        </p:attrNameLst>
                                      </p:cBhvr>
                                      <p:to>
                                        <p:strVal val="visible"/>
                                      </p:to>
                                    </p:set>
                                    <p:animEffect transition="in" filter="blinds(horizontal)">
                                      <p:cBhvr>
                                        <p:cTn id="47" dur="500"/>
                                        <p:tgtEl>
                                          <p:spTgt spid="5">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5">
                                            <p:txEl>
                                              <p:pRg st="2" end="2"/>
                                            </p:txEl>
                                          </p:spTgt>
                                        </p:tgtEl>
                                        <p:attrNameLst>
                                          <p:attrName>style.visibility</p:attrName>
                                        </p:attrNameLst>
                                      </p:cBhvr>
                                      <p:to>
                                        <p:strVal val="visible"/>
                                      </p:to>
                                    </p:set>
                                    <p:animEffect transition="in" filter="blinds(horizontal)">
                                      <p:cBhvr>
                                        <p:cTn id="52" dur="500"/>
                                        <p:tgtEl>
                                          <p:spTgt spid="5">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5">
                                            <p:txEl>
                                              <p:pRg st="3" end="3"/>
                                            </p:txEl>
                                          </p:spTgt>
                                        </p:tgtEl>
                                        <p:attrNameLst>
                                          <p:attrName>style.visibility</p:attrName>
                                        </p:attrNameLst>
                                      </p:cBhvr>
                                      <p:to>
                                        <p:strVal val="visible"/>
                                      </p:to>
                                    </p:set>
                                    <p:animEffect transition="in" filter="blinds(horizontal)">
                                      <p:cBhvr>
                                        <p:cTn id="57" dur="500"/>
                                        <p:tgtEl>
                                          <p:spTgt spid="5">
                                            <p:txEl>
                                              <p:pRg st="3" end="3"/>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5">
                                            <p:txEl>
                                              <p:pRg st="4" end="4"/>
                                            </p:txEl>
                                          </p:spTgt>
                                        </p:tgtEl>
                                        <p:attrNameLst>
                                          <p:attrName>style.visibility</p:attrName>
                                        </p:attrNameLst>
                                      </p:cBhvr>
                                      <p:to>
                                        <p:strVal val="visible"/>
                                      </p:to>
                                    </p:set>
                                    <p:animEffect transition="in" filter="blinds(horizontal)">
                                      <p:cBhvr>
                                        <p:cTn id="62" dur="500"/>
                                        <p:tgtEl>
                                          <p:spTgt spid="5">
                                            <p:txEl>
                                              <p:pRg st="4" end="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5">
                                            <p:txEl>
                                              <p:pRg st="5" end="5"/>
                                            </p:txEl>
                                          </p:spTgt>
                                        </p:tgtEl>
                                        <p:attrNameLst>
                                          <p:attrName>style.visibility</p:attrName>
                                        </p:attrNameLst>
                                      </p:cBhvr>
                                      <p:to>
                                        <p:strVal val="visible"/>
                                      </p:to>
                                    </p:set>
                                    <p:animEffect transition="in" filter="blinds(horizontal)">
                                      <p:cBhvr>
                                        <p:cTn id="67" dur="500"/>
                                        <p:tgtEl>
                                          <p:spTgt spid="5">
                                            <p:txEl>
                                              <p:pRg st="5" end="5"/>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5">
                                            <p:txEl>
                                              <p:pRg st="6" end="6"/>
                                            </p:txEl>
                                          </p:spTgt>
                                        </p:tgtEl>
                                        <p:attrNameLst>
                                          <p:attrName>style.visibility</p:attrName>
                                        </p:attrNameLst>
                                      </p:cBhvr>
                                      <p:to>
                                        <p:strVal val="visible"/>
                                      </p:to>
                                    </p:set>
                                    <p:animEffect transition="in" filter="blinds(horizontal)">
                                      <p:cBhvr>
                                        <p:cTn id="7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2"/>
          </p:nvPr>
        </p:nvSpPr>
        <p:spPr/>
        <p:txBody>
          <a:bodyPr/>
          <a:lstStyle/>
          <a:p>
            <a:r>
              <a:rPr lang="pt-BR" dirty="0" smtClean="0"/>
              <a:t>Processos Manuais</a:t>
            </a:r>
            <a:endParaRPr lang="pt-BR" dirty="0">
              <a:solidFill>
                <a:schemeClr val="accent4"/>
              </a:solidFill>
            </a:endParaRPr>
          </a:p>
        </p:txBody>
      </p:sp>
      <p:sp>
        <p:nvSpPr>
          <p:cNvPr id="4" name="Espaço Reservado para Conteúdo 1"/>
          <p:cNvSpPr txBox="1">
            <a:spLocks/>
          </p:cNvSpPr>
          <p:nvPr/>
        </p:nvSpPr>
        <p:spPr>
          <a:xfrm>
            <a:off x="1492623" y="1371600"/>
            <a:ext cx="11389939" cy="570100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lvl="1" algn="just">
              <a:spcBef>
                <a:spcPts val="1000"/>
              </a:spcBef>
            </a:pPr>
            <a:r>
              <a:rPr lang="pt-BR" sz="2800" dirty="0"/>
              <a:t>Cadastro de banco;</a:t>
            </a:r>
          </a:p>
          <a:p>
            <a:pPr marL="228600" lvl="1" algn="just">
              <a:spcBef>
                <a:spcPts val="1000"/>
              </a:spcBef>
            </a:pPr>
            <a:r>
              <a:rPr lang="pt-BR" sz="2800" dirty="0"/>
              <a:t>Cadastro de estação;</a:t>
            </a:r>
          </a:p>
          <a:p>
            <a:pPr marL="228600" lvl="1" algn="just">
              <a:spcBef>
                <a:spcPts val="1000"/>
              </a:spcBef>
            </a:pPr>
            <a:r>
              <a:rPr lang="pt-BR" sz="2800" dirty="0"/>
              <a:t>Cadastro de operador / caixa;</a:t>
            </a:r>
          </a:p>
          <a:p>
            <a:pPr marL="228600" lvl="1" algn="just">
              <a:spcBef>
                <a:spcPts val="1000"/>
              </a:spcBef>
            </a:pPr>
            <a:r>
              <a:rPr lang="pt-BR" sz="2800" dirty="0"/>
              <a:t>Cadastro de empresa / filial;</a:t>
            </a:r>
          </a:p>
          <a:p>
            <a:pPr marL="228600" lvl="1" algn="just">
              <a:spcBef>
                <a:spcPts val="1000"/>
              </a:spcBef>
            </a:pPr>
            <a:r>
              <a:rPr lang="pt-BR" sz="2800" dirty="0"/>
              <a:t>Cadastro de administradora financeira;</a:t>
            </a:r>
          </a:p>
          <a:p>
            <a:pPr marL="228600" lvl="1" algn="just">
              <a:spcBef>
                <a:spcPts val="1000"/>
              </a:spcBef>
            </a:pPr>
            <a:r>
              <a:rPr lang="pt-BR" sz="2800" dirty="0"/>
              <a:t>Cadastro de município para cliente / fornecedor estrangeiro;</a:t>
            </a:r>
          </a:p>
          <a:p>
            <a:pPr marL="228600" lvl="1" algn="just">
              <a:spcBef>
                <a:spcPts val="1000"/>
              </a:spcBef>
            </a:pPr>
            <a:r>
              <a:rPr lang="pt-BR" sz="2800" dirty="0"/>
              <a:t>Cadastro de natureza financeira;</a:t>
            </a:r>
          </a:p>
          <a:p>
            <a:pPr marL="228600" lvl="1" algn="just">
              <a:spcBef>
                <a:spcPts val="1000"/>
              </a:spcBef>
            </a:pPr>
            <a:r>
              <a:rPr lang="pt-BR" sz="2800" dirty="0"/>
              <a:t>Cadastro de TES</a:t>
            </a:r>
            <a:r>
              <a:rPr lang="pt-BR" sz="2800" dirty="0" smtClean="0"/>
              <a:t>;</a:t>
            </a:r>
          </a:p>
          <a:p>
            <a:pPr marL="228600" lvl="1" algn="just">
              <a:spcBef>
                <a:spcPts val="1000"/>
              </a:spcBef>
            </a:pPr>
            <a:r>
              <a:rPr lang="pt-BR" sz="2800" dirty="0"/>
              <a:t>Cadastro de contas contábeis;</a:t>
            </a:r>
          </a:p>
          <a:p>
            <a:pPr marL="228600" lvl="1" algn="just">
              <a:spcBef>
                <a:spcPts val="1000"/>
              </a:spcBef>
            </a:pPr>
            <a:r>
              <a:rPr lang="pt-BR" sz="2800" dirty="0"/>
              <a:t>Cadastro de moedas contábeis;</a:t>
            </a:r>
          </a:p>
          <a:p>
            <a:pPr marL="228600" lvl="1" algn="just">
              <a:spcBef>
                <a:spcPts val="1000"/>
              </a:spcBef>
            </a:pPr>
            <a:r>
              <a:rPr lang="pt-BR" sz="2800" dirty="0"/>
              <a:t>Cadastro de lançamentos padrões.</a:t>
            </a:r>
          </a:p>
          <a:p>
            <a:pPr marL="228600" lvl="1" algn="just">
              <a:spcBef>
                <a:spcPts val="1000"/>
              </a:spcBef>
            </a:pPr>
            <a:endParaRPr lang="pt-BR" sz="2800" dirty="0"/>
          </a:p>
        </p:txBody>
      </p:sp>
      <p:sp>
        <p:nvSpPr>
          <p:cNvPr id="5" name="Espaço Reservado para Conteúdo 1"/>
          <p:cNvSpPr txBox="1">
            <a:spLocks/>
          </p:cNvSpPr>
          <p:nvPr/>
        </p:nvSpPr>
        <p:spPr>
          <a:xfrm>
            <a:off x="1492623" y="5458410"/>
            <a:ext cx="11389939" cy="6575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lvl="1" algn="just">
              <a:spcBef>
                <a:spcPts val="1000"/>
              </a:spcBef>
            </a:pPr>
            <a:endParaRPr lang="pt-BR" sz="2800" dirty="0"/>
          </a:p>
        </p:txBody>
      </p:sp>
    </p:spTree>
    <p:extLst>
      <p:ext uri="{BB962C8B-B14F-4D97-AF65-F5344CB8AC3E}">
        <p14:creationId xmlns:p14="http://schemas.microsoft.com/office/powerpoint/2010/main" val="8804764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linds(horizontal)">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blinds(horizontal)">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blinds(horizontal)">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blinds(horizontal)">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blinds(horizontal)">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blinds(horizontal)">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blinds(horizontal)">
                                      <p:cBhvr>
                                        <p:cTn id="42" dur="500"/>
                                        <p:tgtEl>
                                          <p:spTgt spid="4">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Effect transition="in" filter="blinds(horizontal)">
                                      <p:cBhvr>
                                        <p:cTn id="47" dur="500"/>
                                        <p:tgtEl>
                                          <p:spTgt spid="4">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4">
                                            <p:txEl>
                                              <p:pRg st="8" end="8"/>
                                            </p:txEl>
                                          </p:spTgt>
                                        </p:tgtEl>
                                        <p:attrNameLst>
                                          <p:attrName>style.visibility</p:attrName>
                                        </p:attrNameLst>
                                      </p:cBhvr>
                                      <p:to>
                                        <p:strVal val="visible"/>
                                      </p:to>
                                    </p:set>
                                    <p:animEffect transition="in" filter="blinds(horizontal)">
                                      <p:cBhvr>
                                        <p:cTn id="52" dur="500"/>
                                        <p:tgtEl>
                                          <p:spTgt spid="4">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4">
                                            <p:txEl>
                                              <p:pRg st="9" end="9"/>
                                            </p:txEl>
                                          </p:spTgt>
                                        </p:tgtEl>
                                        <p:attrNameLst>
                                          <p:attrName>style.visibility</p:attrName>
                                        </p:attrNameLst>
                                      </p:cBhvr>
                                      <p:to>
                                        <p:strVal val="visible"/>
                                      </p:to>
                                    </p:set>
                                    <p:animEffect transition="in" filter="blinds(horizontal)">
                                      <p:cBhvr>
                                        <p:cTn id="57" dur="500"/>
                                        <p:tgtEl>
                                          <p:spTgt spid="4">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4">
                                            <p:txEl>
                                              <p:pRg st="10" end="10"/>
                                            </p:txEl>
                                          </p:spTgt>
                                        </p:tgtEl>
                                        <p:attrNameLst>
                                          <p:attrName>style.visibility</p:attrName>
                                        </p:attrNameLst>
                                      </p:cBhvr>
                                      <p:to>
                                        <p:strVal val="visible"/>
                                      </p:to>
                                    </p:set>
                                    <p:animEffect transition="in" filter="blinds(horizontal)">
                                      <p:cBhvr>
                                        <p:cTn id="62" dur="500"/>
                                        <p:tgtEl>
                                          <p:spTgt spid="4">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nodePh="1">
                                  <p:stCondLst>
                                    <p:cond delay="0"/>
                                  </p:stCondLst>
                                  <p:endCondLst>
                                    <p:cond evt="begin" delay="0">
                                      <p:tn val="65"/>
                                    </p:cond>
                                  </p:endCondLst>
                                  <p:childTnLst>
                                    <p:set>
                                      <p:cBhvr>
                                        <p:cTn id="66" dur="1" fill="hold">
                                          <p:stCondLst>
                                            <p:cond delay="0"/>
                                          </p:stCondLst>
                                        </p:cTn>
                                        <p:tgtEl>
                                          <p:spTgt spid="5">
                                            <p:txEl>
                                              <p:pRg st="0" end="0"/>
                                            </p:txEl>
                                          </p:spTgt>
                                        </p:tgtEl>
                                        <p:attrNameLst>
                                          <p:attrName>style.visibility</p:attrName>
                                        </p:attrNameLst>
                                      </p:cBhvr>
                                      <p:to>
                                        <p:strVal val="visible"/>
                                      </p:to>
                                    </p:set>
                                    <p:animEffect transition="in" filter="blinds(horizontal)">
                                      <p:cBhvr>
                                        <p:cTn id="6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2"/>
          </p:nvPr>
        </p:nvSpPr>
        <p:spPr/>
        <p:txBody>
          <a:bodyPr/>
          <a:lstStyle/>
          <a:p>
            <a:r>
              <a:rPr lang="pt-BR" dirty="0" smtClean="0"/>
              <a:t>Cadastros integrados</a:t>
            </a:r>
            <a:endParaRPr lang="pt-BR" dirty="0">
              <a:solidFill>
                <a:schemeClr val="accent4"/>
              </a:solidFill>
            </a:endParaRPr>
          </a:p>
        </p:txBody>
      </p:sp>
      <p:sp>
        <p:nvSpPr>
          <p:cNvPr id="4" name="Espaço Reservado para Conteúdo 1"/>
          <p:cNvSpPr txBox="1">
            <a:spLocks/>
          </p:cNvSpPr>
          <p:nvPr/>
        </p:nvSpPr>
        <p:spPr>
          <a:xfrm>
            <a:off x="1492623" y="1371601"/>
            <a:ext cx="11389939" cy="237930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lvl="1" algn="just">
              <a:spcBef>
                <a:spcPts val="1000"/>
              </a:spcBef>
            </a:pPr>
            <a:r>
              <a:rPr lang="pt-BR" sz="2800" dirty="0"/>
              <a:t>Clientes;</a:t>
            </a:r>
          </a:p>
          <a:p>
            <a:pPr marL="228600" lvl="1" algn="just">
              <a:spcBef>
                <a:spcPts val="1000"/>
              </a:spcBef>
            </a:pPr>
            <a:r>
              <a:rPr lang="pt-BR" sz="2800" dirty="0"/>
              <a:t>Fornecedores;</a:t>
            </a:r>
          </a:p>
          <a:p>
            <a:pPr marL="228600" lvl="1" algn="just">
              <a:spcBef>
                <a:spcPts val="1000"/>
              </a:spcBef>
            </a:pPr>
            <a:r>
              <a:rPr lang="pt-BR" sz="2800" dirty="0"/>
              <a:t>Vendedores;</a:t>
            </a:r>
          </a:p>
          <a:p>
            <a:pPr marL="228600" lvl="1" algn="just">
              <a:spcBef>
                <a:spcPts val="1000"/>
              </a:spcBef>
            </a:pPr>
            <a:r>
              <a:rPr lang="pt-BR" sz="2800" dirty="0"/>
              <a:t>Produtos.</a:t>
            </a:r>
          </a:p>
          <a:p>
            <a:pPr marL="228600" lvl="1">
              <a:lnSpc>
                <a:spcPts val="4440"/>
              </a:lnSpc>
              <a:spcBef>
                <a:spcPts val="1000"/>
              </a:spcBef>
            </a:pPr>
            <a:endParaRPr lang="pt-BR" sz="3200" b="1" dirty="0" smtClean="0"/>
          </a:p>
        </p:txBody>
      </p:sp>
    </p:spTree>
    <p:extLst>
      <p:ext uri="{BB962C8B-B14F-4D97-AF65-F5344CB8AC3E}">
        <p14:creationId xmlns:p14="http://schemas.microsoft.com/office/powerpoint/2010/main" val="1003071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linds(horizontal)">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blinds(horizontal)">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blinds(horizontal)">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blinds(horizontal)">
                                      <p:cBhvr>
                                        <p:cTn id="2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1"/>
          </p:nvPr>
        </p:nvSpPr>
        <p:spPr/>
        <p:txBody>
          <a:bodyPr/>
          <a:lstStyle/>
          <a:p>
            <a:endParaRPr lang="pt-BR"/>
          </a:p>
        </p:txBody>
      </p:sp>
      <p:sp>
        <p:nvSpPr>
          <p:cNvPr id="3" name="Espaço Reservado para Texto 2"/>
          <p:cNvSpPr>
            <a:spLocks noGrp="1"/>
          </p:cNvSpPr>
          <p:nvPr>
            <p:ph type="body" sz="quarter" idx="12"/>
          </p:nvPr>
        </p:nvSpPr>
        <p:spPr/>
        <p:txBody>
          <a:bodyPr/>
          <a:lstStyle/>
          <a:p>
            <a:endParaRPr lang="pt-BR"/>
          </a:p>
        </p:txBody>
      </p:sp>
      <p:sp>
        <p:nvSpPr>
          <p:cNvPr id="4" name="Espaço Reservado para Texto 3"/>
          <p:cNvSpPr>
            <a:spLocks noGrp="1"/>
          </p:cNvSpPr>
          <p:nvPr>
            <p:ph type="body" sz="quarter" idx="13"/>
          </p:nvPr>
        </p:nvSpPr>
        <p:spPr/>
        <p:txBody>
          <a:bodyPr/>
          <a:lstStyle/>
          <a:p>
            <a:endParaRPr lang="pt-BR"/>
          </a:p>
        </p:txBody>
      </p:sp>
      <p:sp>
        <p:nvSpPr>
          <p:cNvPr id="5" name="Espaço Reservado para Texto 4"/>
          <p:cNvSpPr>
            <a:spLocks noGrp="1"/>
          </p:cNvSpPr>
          <p:nvPr>
            <p:ph type="body" sz="quarter" idx="14"/>
          </p:nvPr>
        </p:nvSpPr>
        <p:spPr/>
        <p:txBody>
          <a:bodyPr/>
          <a:lstStyle/>
          <a:p>
            <a:endParaRPr lang="pt-BR"/>
          </a:p>
        </p:txBody>
      </p:sp>
      <p:sp>
        <p:nvSpPr>
          <p:cNvPr id="6" name="Espaço Reservado para Texto 5"/>
          <p:cNvSpPr>
            <a:spLocks noGrp="1"/>
          </p:cNvSpPr>
          <p:nvPr>
            <p:ph type="body" sz="quarter" idx="15"/>
          </p:nvPr>
        </p:nvSpPr>
        <p:spPr/>
        <p:txBody>
          <a:bodyPr/>
          <a:lstStyle/>
          <a:p>
            <a:endParaRPr lang="pt-BR"/>
          </a:p>
        </p:txBody>
      </p:sp>
      <p:sp>
        <p:nvSpPr>
          <p:cNvPr id="7" name="Espaço Reservado para Texto 6"/>
          <p:cNvSpPr>
            <a:spLocks noGrp="1"/>
          </p:cNvSpPr>
          <p:nvPr>
            <p:ph type="body" sz="quarter" idx="16"/>
          </p:nvPr>
        </p:nvSpPr>
        <p:spPr/>
        <p:txBody>
          <a:bodyPr/>
          <a:lstStyle/>
          <a:p>
            <a:endParaRPr lang="pt-BR"/>
          </a:p>
        </p:txBody>
      </p:sp>
      <p:sp>
        <p:nvSpPr>
          <p:cNvPr id="8" name="Espaço Reservado para Texto 7"/>
          <p:cNvSpPr>
            <a:spLocks noGrp="1"/>
          </p:cNvSpPr>
          <p:nvPr>
            <p:ph type="body" sz="quarter" idx="17"/>
          </p:nvPr>
        </p:nvSpPr>
        <p:spPr/>
        <p:txBody>
          <a:bodyPr/>
          <a:lstStyle/>
          <a:p>
            <a:endParaRPr lang="pt-BR"/>
          </a:p>
        </p:txBody>
      </p:sp>
      <p:sp>
        <p:nvSpPr>
          <p:cNvPr id="9" name="Espaço Reservado para Texto 8"/>
          <p:cNvSpPr>
            <a:spLocks noGrp="1"/>
          </p:cNvSpPr>
          <p:nvPr>
            <p:ph type="body" sz="quarter" idx="19"/>
          </p:nvPr>
        </p:nvSpPr>
        <p:spPr/>
        <p:txBody>
          <a:bodyPr/>
          <a:lstStyle/>
          <a:p>
            <a:endParaRPr lang="pt-BR"/>
          </a:p>
        </p:txBody>
      </p:sp>
      <p:sp>
        <p:nvSpPr>
          <p:cNvPr id="10" name="Espaço Reservado para Texto 9"/>
          <p:cNvSpPr>
            <a:spLocks noGrp="1"/>
          </p:cNvSpPr>
          <p:nvPr>
            <p:ph type="body" sz="quarter" idx="20"/>
          </p:nvPr>
        </p:nvSpPr>
        <p:spPr/>
        <p:txBody>
          <a:bodyPr/>
          <a:lstStyle/>
          <a:p>
            <a:endParaRPr lang="pt-BR"/>
          </a:p>
        </p:txBody>
      </p:sp>
    </p:spTree>
    <p:extLst>
      <p:ext uri="{BB962C8B-B14F-4D97-AF65-F5344CB8AC3E}">
        <p14:creationId xmlns:p14="http://schemas.microsoft.com/office/powerpoint/2010/main" val="174821258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1200995" y="653142"/>
            <a:ext cx="14045483" cy="7949681"/>
          </a:xfrm>
          <a:prstGeom prst="rect">
            <a:avLst/>
          </a:prstGeom>
        </p:spPr>
      </p:pic>
      <p:sp>
        <p:nvSpPr>
          <p:cNvPr id="6" name="Espaço Reservado para Texto 4"/>
          <p:cNvSpPr>
            <a:spLocks noGrp="1"/>
          </p:cNvSpPr>
          <p:nvPr>
            <p:ph type="body" sz="quarter" idx="12"/>
          </p:nvPr>
        </p:nvSpPr>
        <p:spPr>
          <a:xfrm>
            <a:off x="7181826" y="2180245"/>
            <a:ext cx="8818937" cy="5788098"/>
          </a:xfrm>
        </p:spPr>
        <p:txBody>
          <a:bodyPr/>
          <a:lstStyle/>
          <a:p>
            <a:pPr marL="228600" indent="-228600" algn="just">
              <a:lnSpc>
                <a:spcPct val="90000"/>
              </a:lnSpc>
              <a:spcBef>
                <a:spcPts val="1000"/>
              </a:spcBef>
              <a:buFont typeface="Arial"/>
              <a:buChar char="•"/>
            </a:pPr>
            <a:r>
              <a:rPr lang="pt-BR" sz="2800" dirty="0">
                <a:solidFill>
                  <a:schemeClr val="tx1"/>
                </a:solidFill>
                <a:latin typeface="+mn-lt"/>
                <a:ea typeface="+mn-ea"/>
                <a:cs typeface="+mn-cs"/>
              </a:rPr>
              <a:t>Objetivo</a:t>
            </a:r>
          </a:p>
          <a:p>
            <a:pPr marL="228600" indent="-228600" algn="just">
              <a:lnSpc>
                <a:spcPct val="90000"/>
              </a:lnSpc>
              <a:spcBef>
                <a:spcPts val="1000"/>
              </a:spcBef>
              <a:buFont typeface="Arial"/>
              <a:buChar char="•"/>
            </a:pPr>
            <a:r>
              <a:rPr lang="pt-BR" sz="2800" dirty="0">
                <a:solidFill>
                  <a:schemeClr val="tx1"/>
                </a:solidFill>
                <a:latin typeface="+mn-lt"/>
                <a:ea typeface="+mn-ea"/>
                <a:cs typeface="+mn-cs"/>
              </a:rPr>
              <a:t>THEX PMS</a:t>
            </a:r>
          </a:p>
          <a:p>
            <a:pPr marL="228600" indent="-228600" algn="just">
              <a:lnSpc>
                <a:spcPct val="90000"/>
              </a:lnSpc>
              <a:spcBef>
                <a:spcPts val="1000"/>
              </a:spcBef>
              <a:buFont typeface="Arial"/>
              <a:buChar char="•"/>
            </a:pPr>
            <a:r>
              <a:rPr lang="pt-BR" sz="2800" dirty="0">
                <a:solidFill>
                  <a:schemeClr val="tx1"/>
                </a:solidFill>
                <a:latin typeface="+mn-lt"/>
                <a:ea typeface="+mn-ea"/>
                <a:cs typeface="+mn-cs"/>
              </a:rPr>
              <a:t>THEX POS</a:t>
            </a:r>
          </a:p>
          <a:p>
            <a:pPr marL="228600" indent="-228600" algn="just">
              <a:lnSpc>
                <a:spcPct val="90000"/>
              </a:lnSpc>
              <a:spcBef>
                <a:spcPts val="1000"/>
              </a:spcBef>
              <a:buFont typeface="Arial"/>
              <a:buChar char="•"/>
            </a:pPr>
            <a:r>
              <a:rPr lang="pt-BR" sz="2800" dirty="0">
                <a:solidFill>
                  <a:schemeClr val="tx1"/>
                </a:solidFill>
                <a:latin typeface="+mn-lt"/>
                <a:ea typeface="+mn-ea"/>
                <a:cs typeface="+mn-cs"/>
              </a:rPr>
              <a:t>Fatura Hotel</a:t>
            </a:r>
          </a:p>
          <a:p>
            <a:pPr marL="228600" indent="-228600" algn="just">
              <a:lnSpc>
                <a:spcPct val="90000"/>
              </a:lnSpc>
              <a:spcBef>
                <a:spcPts val="1000"/>
              </a:spcBef>
              <a:buFont typeface="Arial"/>
              <a:buChar char="•"/>
            </a:pPr>
            <a:r>
              <a:rPr lang="pt-BR" sz="2800" dirty="0">
                <a:solidFill>
                  <a:schemeClr val="tx1"/>
                </a:solidFill>
                <a:latin typeface="+mn-lt"/>
                <a:ea typeface="+mn-ea"/>
                <a:cs typeface="+mn-cs"/>
              </a:rPr>
              <a:t>Visão Geral do Projeto;</a:t>
            </a:r>
          </a:p>
          <a:p>
            <a:pPr marL="228600" indent="-228600" algn="just">
              <a:lnSpc>
                <a:spcPct val="90000"/>
              </a:lnSpc>
              <a:spcBef>
                <a:spcPts val="1000"/>
              </a:spcBef>
              <a:buFont typeface="Arial"/>
              <a:buChar char="•"/>
            </a:pPr>
            <a:r>
              <a:rPr lang="pt-BR" sz="2800" dirty="0">
                <a:solidFill>
                  <a:schemeClr val="tx1"/>
                </a:solidFill>
                <a:latin typeface="+mn-lt"/>
                <a:ea typeface="+mn-ea"/>
                <a:cs typeface="+mn-cs"/>
              </a:rPr>
              <a:t>Estrutura Atlas;</a:t>
            </a:r>
          </a:p>
          <a:p>
            <a:pPr marL="228600" indent="-228600" algn="just">
              <a:lnSpc>
                <a:spcPct val="90000"/>
              </a:lnSpc>
              <a:spcBef>
                <a:spcPts val="1000"/>
              </a:spcBef>
              <a:buFont typeface="Arial"/>
              <a:buChar char="•"/>
            </a:pPr>
            <a:r>
              <a:rPr lang="pt-BR" sz="2800" dirty="0">
                <a:solidFill>
                  <a:schemeClr val="tx1"/>
                </a:solidFill>
                <a:latin typeface="+mn-lt"/>
                <a:ea typeface="+mn-ea"/>
                <a:cs typeface="+mn-cs"/>
              </a:rPr>
              <a:t>Mensagens únicas utilizadas;</a:t>
            </a:r>
          </a:p>
          <a:p>
            <a:pPr marL="228600" indent="-228600" algn="just">
              <a:lnSpc>
                <a:spcPct val="90000"/>
              </a:lnSpc>
              <a:spcBef>
                <a:spcPts val="1000"/>
              </a:spcBef>
              <a:buFont typeface="Arial"/>
              <a:buChar char="•"/>
            </a:pPr>
            <a:r>
              <a:rPr lang="pt-BR" sz="2800" dirty="0">
                <a:solidFill>
                  <a:schemeClr val="tx1"/>
                </a:solidFill>
                <a:latin typeface="+mn-lt"/>
                <a:ea typeface="+mn-ea"/>
                <a:cs typeface="+mn-cs"/>
              </a:rPr>
              <a:t>Processos automáticos;</a:t>
            </a:r>
          </a:p>
          <a:p>
            <a:pPr marL="228600" indent="-228600" algn="just">
              <a:lnSpc>
                <a:spcPct val="90000"/>
              </a:lnSpc>
              <a:spcBef>
                <a:spcPts val="1000"/>
              </a:spcBef>
              <a:buFont typeface="Arial"/>
              <a:buChar char="•"/>
            </a:pPr>
            <a:r>
              <a:rPr lang="pt-BR" sz="2800" dirty="0">
                <a:solidFill>
                  <a:schemeClr val="tx1"/>
                </a:solidFill>
                <a:latin typeface="+mn-lt"/>
                <a:ea typeface="+mn-ea"/>
                <a:cs typeface="+mn-cs"/>
              </a:rPr>
              <a:t>Processos manuais;</a:t>
            </a:r>
          </a:p>
          <a:p>
            <a:pPr marL="228600" indent="-228600" algn="just">
              <a:lnSpc>
                <a:spcPct val="90000"/>
              </a:lnSpc>
              <a:spcBef>
                <a:spcPts val="1000"/>
              </a:spcBef>
              <a:buFont typeface="Arial"/>
              <a:buChar char="•"/>
            </a:pPr>
            <a:r>
              <a:rPr lang="pt-BR" sz="2800" dirty="0">
                <a:solidFill>
                  <a:schemeClr val="tx1"/>
                </a:solidFill>
                <a:latin typeface="+mn-lt"/>
                <a:ea typeface="+mn-ea"/>
                <a:cs typeface="+mn-cs"/>
              </a:rPr>
              <a:t>Cadastros Integrados;</a:t>
            </a:r>
          </a:p>
        </p:txBody>
      </p:sp>
    </p:spTree>
    <p:extLst>
      <p:ext uri="{BB962C8B-B14F-4D97-AF65-F5344CB8AC3E}">
        <p14:creationId xmlns:p14="http://schemas.microsoft.com/office/powerpoint/2010/main" val="333055117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2"/>
          </p:nvPr>
        </p:nvSpPr>
        <p:spPr/>
        <p:txBody>
          <a:bodyPr/>
          <a:lstStyle/>
          <a:p>
            <a:r>
              <a:rPr lang="pt-BR" dirty="0" smtClean="0"/>
              <a:t>Reserva THEX - PMS</a:t>
            </a:r>
            <a:endParaRPr lang="pt-BR" dirty="0">
              <a:solidFill>
                <a:schemeClr val="accent4"/>
              </a:solidFill>
            </a:endParaRPr>
          </a:p>
        </p:txBody>
      </p:sp>
      <p:pic>
        <p:nvPicPr>
          <p:cNvPr id="3" name="Imagem 2"/>
          <p:cNvPicPr>
            <a:picLocks noChangeAspect="1"/>
          </p:cNvPicPr>
          <p:nvPr/>
        </p:nvPicPr>
        <p:blipFill>
          <a:blip r:embed="rId2"/>
          <a:stretch>
            <a:fillRect/>
          </a:stretch>
        </p:blipFill>
        <p:spPr>
          <a:xfrm>
            <a:off x="1007706" y="1418253"/>
            <a:ext cx="14638117" cy="6138135"/>
          </a:xfrm>
          <a:prstGeom prst="rect">
            <a:avLst/>
          </a:prstGeom>
        </p:spPr>
      </p:pic>
    </p:spTree>
    <p:extLst>
      <p:ext uri="{BB962C8B-B14F-4D97-AF65-F5344CB8AC3E}">
        <p14:creationId xmlns:p14="http://schemas.microsoft.com/office/powerpoint/2010/main" val="23913326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2"/>
          </p:nvPr>
        </p:nvSpPr>
        <p:spPr/>
        <p:txBody>
          <a:bodyPr/>
          <a:lstStyle/>
          <a:p>
            <a:r>
              <a:rPr lang="pt-BR" dirty="0" smtClean="0"/>
              <a:t>Lançamentos THEX - PMS</a:t>
            </a:r>
            <a:endParaRPr lang="pt-BR" dirty="0">
              <a:solidFill>
                <a:schemeClr val="accent4"/>
              </a:solidFill>
            </a:endParaRPr>
          </a:p>
        </p:txBody>
      </p:sp>
      <p:pic>
        <p:nvPicPr>
          <p:cNvPr id="4" name="Imagem 3"/>
          <p:cNvPicPr>
            <a:picLocks noChangeAspect="1"/>
          </p:cNvPicPr>
          <p:nvPr/>
        </p:nvPicPr>
        <p:blipFill>
          <a:blip r:embed="rId2"/>
          <a:stretch>
            <a:fillRect/>
          </a:stretch>
        </p:blipFill>
        <p:spPr>
          <a:xfrm>
            <a:off x="556674" y="1671054"/>
            <a:ext cx="14596240" cy="6387393"/>
          </a:xfrm>
          <a:prstGeom prst="rect">
            <a:avLst/>
          </a:prstGeom>
        </p:spPr>
      </p:pic>
    </p:spTree>
    <p:extLst>
      <p:ext uri="{BB962C8B-B14F-4D97-AF65-F5344CB8AC3E}">
        <p14:creationId xmlns:p14="http://schemas.microsoft.com/office/powerpoint/2010/main" val="7569298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2"/>
          </p:nvPr>
        </p:nvSpPr>
        <p:spPr>
          <a:xfrm>
            <a:off x="1347736" y="406724"/>
            <a:ext cx="13133814" cy="465144"/>
          </a:xfrm>
        </p:spPr>
        <p:txBody>
          <a:bodyPr/>
          <a:lstStyle/>
          <a:p>
            <a:r>
              <a:rPr lang="pt-BR" dirty="0" smtClean="0"/>
              <a:t>Operação de caixa THEX - PMS</a:t>
            </a:r>
            <a:endParaRPr lang="pt-BR" dirty="0">
              <a:solidFill>
                <a:schemeClr val="accent4"/>
              </a:solidFill>
            </a:endParaRPr>
          </a:p>
        </p:txBody>
      </p:sp>
      <p:pic>
        <p:nvPicPr>
          <p:cNvPr id="3" name="Imagem 2"/>
          <p:cNvPicPr>
            <a:picLocks noChangeAspect="1"/>
          </p:cNvPicPr>
          <p:nvPr/>
        </p:nvPicPr>
        <p:blipFill>
          <a:blip r:embed="rId2"/>
          <a:stretch>
            <a:fillRect/>
          </a:stretch>
        </p:blipFill>
        <p:spPr>
          <a:xfrm>
            <a:off x="1026367" y="2376487"/>
            <a:ext cx="13921273" cy="6285707"/>
          </a:xfrm>
          <a:prstGeom prst="rect">
            <a:avLst/>
          </a:prstGeom>
        </p:spPr>
      </p:pic>
    </p:spTree>
    <p:extLst>
      <p:ext uri="{BB962C8B-B14F-4D97-AF65-F5344CB8AC3E}">
        <p14:creationId xmlns:p14="http://schemas.microsoft.com/office/powerpoint/2010/main" val="36692296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2"/>
          </p:nvPr>
        </p:nvSpPr>
        <p:spPr/>
        <p:txBody>
          <a:bodyPr/>
          <a:lstStyle/>
          <a:p>
            <a:r>
              <a:rPr lang="pt-BR" dirty="0" smtClean="0"/>
              <a:t>THEX - POS</a:t>
            </a:r>
            <a:endParaRPr lang="pt-BR" dirty="0">
              <a:solidFill>
                <a:schemeClr val="accent4"/>
              </a:solidFill>
            </a:endParaRPr>
          </a:p>
        </p:txBody>
      </p:sp>
      <p:pic>
        <p:nvPicPr>
          <p:cNvPr id="3" name="Imagem 2"/>
          <p:cNvPicPr>
            <a:picLocks noChangeAspect="1"/>
          </p:cNvPicPr>
          <p:nvPr/>
        </p:nvPicPr>
        <p:blipFill>
          <a:blip r:embed="rId2"/>
          <a:stretch>
            <a:fillRect/>
          </a:stretch>
        </p:blipFill>
        <p:spPr>
          <a:xfrm>
            <a:off x="1156996" y="1679510"/>
            <a:ext cx="14089224" cy="6471132"/>
          </a:xfrm>
          <a:prstGeom prst="rect">
            <a:avLst/>
          </a:prstGeom>
        </p:spPr>
      </p:pic>
    </p:spTree>
    <p:extLst>
      <p:ext uri="{BB962C8B-B14F-4D97-AF65-F5344CB8AC3E}">
        <p14:creationId xmlns:p14="http://schemas.microsoft.com/office/powerpoint/2010/main" val="2095159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2"/>
          </p:nvPr>
        </p:nvSpPr>
        <p:spPr/>
        <p:txBody>
          <a:bodyPr/>
          <a:lstStyle/>
          <a:p>
            <a:r>
              <a:rPr lang="pt-BR" dirty="0" smtClean="0"/>
              <a:t>Lançamentos THEX - POS</a:t>
            </a:r>
            <a:endParaRPr lang="pt-BR" dirty="0">
              <a:solidFill>
                <a:schemeClr val="accent4"/>
              </a:solidFill>
            </a:endParaRPr>
          </a:p>
        </p:txBody>
      </p:sp>
      <p:pic>
        <p:nvPicPr>
          <p:cNvPr id="3" name="Imagem 2"/>
          <p:cNvPicPr>
            <a:picLocks noChangeAspect="1"/>
          </p:cNvPicPr>
          <p:nvPr/>
        </p:nvPicPr>
        <p:blipFill>
          <a:blip r:embed="rId2"/>
          <a:stretch>
            <a:fillRect/>
          </a:stretch>
        </p:blipFill>
        <p:spPr>
          <a:xfrm>
            <a:off x="1156997" y="1494646"/>
            <a:ext cx="13878464" cy="6399052"/>
          </a:xfrm>
          <a:prstGeom prst="rect">
            <a:avLst/>
          </a:prstGeom>
        </p:spPr>
      </p:pic>
    </p:spTree>
    <p:extLst>
      <p:ext uri="{BB962C8B-B14F-4D97-AF65-F5344CB8AC3E}">
        <p14:creationId xmlns:p14="http://schemas.microsoft.com/office/powerpoint/2010/main" val="7808023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2"/>
          </p:nvPr>
        </p:nvSpPr>
        <p:spPr/>
        <p:txBody>
          <a:bodyPr/>
          <a:lstStyle/>
          <a:p>
            <a:r>
              <a:rPr lang="pt-BR" dirty="0" smtClean="0"/>
              <a:t>Fatura Hotel – Geração de Faturas</a:t>
            </a:r>
            <a:endParaRPr lang="pt-BR" dirty="0">
              <a:solidFill>
                <a:schemeClr val="accent4"/>
              </a:solidFill>
            </a:endParaRPr>
          </a:p>
        </p:txBody>
      </p:sp>
      <p:pic>
        <p:nvPicPr>
          <p:cNvPr id="3" name="Imagem 2"/>
          <p:cNvPicPr>
            <a:picLocks noChangeAspect="1"/>
          </p:cNvPicPr>
          <p:nvPr/>
        </p:nvPicPr>
        <p:blipFill>
          <a:blip r:embed="rId2"/>
          <a:stretch>
            <a:fillRect/>
          </a:stretch>
        </p:blipFill>
        <p:spPr>
          <a:xfrm>
            <a:off x="828286" y="1324948"/>
            <a:ext cx="13324112" cy="7053942"/>
          </a:xfrm>
          <a:prstGeom prst="rect">
            <a:avLst/>
          </a:prstGeom>
        </p:spPr>
      </p:pic>
    </p:spTree>
    <p:extLst>
      <p:ext uri="{BB962C8B-B14F-4D97-AF65-F5344CB8AC3E}">
        <p14:creationId xmlns:p14="http://schemas.microsoft.com/office/powerpoint/2010/main" val="22370668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2"/>
          </p:nvPr>
        </p:nvSpPr>
        <p:spPr/>
        <p:txBody>
          <a:bodyPr/>
          <a:lstStyle/>
          <a:p>
            <a:r>
              <a:rPr lang="pt-BR" dirty="0" smtClean="0"/>
              <a:t>Eventos</a:t>
            </a:r>
            <a:endParaRPr lang="pt-BR" dirty="0">
              <a:solidFill>
                <a:schemeClr val="accent4"/>
              </a:solidFill>
            </a:endParaRPr>
          </a:p>
        </p:txBody>
      </p:sp>
      <p:pic>
        <p:nvPicPr>
          <p:cNvPr id="4" name="Imagem 3"/>
          <p:cNvPicPr>
            <a:picLocks noChangeAspect="1"/>
          </p:cNvPicPr>
          <p:nvPr/>
        </p:nvPicPr>
        <p:blipFill>
          <a:blip r:embed="rId2"/>
          <a:stretch>
            <a:fillRect/>
          </a:stretch>
        </p:blipFill>
        <p:spPr>
          <a:xfrm>
            <a:off x="1498975" y="1482886"/>
            <a:ext cx="13784568" cy="7352444"/>
          </a:xfrm>
          <a:prstGeom prst="rect">
            <a:avLst/>
          </a:prstGeom>
        </p:spPr>
      </p:pic>
    </p:spTree>
    <p:extLst>
      <p:ext uri="{BB962C8B-B14F-4D97-AF65-F5344CB8AC3E}">
        <p14:creationId xmlns:p14="http://schemas.microsoft.com/office/powerpoint/2010/main" val="29696623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theme/theme1.xml><?xml version="1.0" encoding="utf-8"?>
<a:theme xmlns:a="http://schemas.openxmlformats.org/drawingml/2006/main" name="Blank Slide">
  <a:themeElements>
    <a:clrScheme name="CORES TOTVS_2018">
      <a:dk1>
        <a:srgbClr val="7F7870"/>
      </a:dk1>
      <a:lt1>
        <a:srgbClr val="FFFFFF"/>
      </a:lt1>
      <a:dk2>
        <a:srgbClr val="2E5B72"/>
      </a:dk2>
      <a:lt2>
        <a:srgbClr val="403B37"/>
      </a:lt2>
      <a:accent1>
        <a:srgbClr val="272054"/>
      </a:accent1>
      <a:accent2>
        <a:srgbClr val="68A3C2"/>
      </a:accent2>
      <a:accent3>
        <a:srgbClr val="0C9ABE"/>
      </a:accent3>
      <a:accent4>
        <a:srgbClr val="C84A23"/>
      </a:accent4>
      <a:accent5>
        <a:srgbClr val="ED9C2E"/>
      </a:accent5>
      <a:accent6>
        <a:srgbClr val="4A5C61"/>
      </a:accent6>
      <a:hlink>
        <a:srgbClr val="00B4C7"/>
      </a:hlink>
      <a:folHlink>
        <a:srgbClr val="ADC9D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rtlCol="0">
        <a:normAutofit/>
      </a:bodyPr>
      <a:lstStyle>
        <a:defPPr algn="l">
          <a:lnSpc>
            <a:spcPct val="100000"/>
          </a:lnSpc>
          <a:defRPr sz="1800" b="0" i="0" smtClean="0">
            <a:solidFill>
              <a:schemeClr val="tx1"/>
            </a:solidFill>
            <a:latin typeface="Lato" panose="020F0502020204030203" pitchFamily="34" charset="77"/>
            <a:ea typeface="Arial Narrow" charset="0"/>
            <a:cs typeface="Arial Narrow"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Vídeo">
  <a:themeElements>
    <a:clrScheme name="CORES TOTVS_2018">
      <a:dk1>
        <a:srgbClr val="7F7870"/>
      </a:dk1>
      <a:lt1>
        <a:srgbClr val="FFFFFF"/>
      </a:lt1>
      <a:dk2>
        <a:srgbClr val="2E5B72"/>
      </a:dk2>
      <a:lt2>
        <a:srgbClr val="403B37"/>
      </a:lt2>
      <a:accent1>
        <a:srgbClr val="272054"/>
      </a:accent1>
      <a:accent2>
        <a:srgbClr val="68A3C2"/>
      </a:accent2>
      <a:accent3>
        <a:srgbClr val="0C9ABE"/>
      </a:accent3>
      <a:accent4>
        <a:srgbClr val="C84A23"/>
      </a:accent4>
      <a:accent5>
        <a:srgbClr val="ED9C2E"/>
      </a:accent5>
      <a:accent6>
        <a:srgbClr val="4A5C61"/>
      </a:accent6>
      <a:hlink>
        <a:srgbClr val="00B4C7"/>
      </a:hlink>
      <a:folHlink>
        <a:srgbClr val="ADC9D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rtlCol="0">
        <a:normAutofit/>
      </a:bodyPr>
      <a:lstStyle>
        <a:defPPr algn="l">
          <a:lnSpc>
            <a:spcPct val="100000"/>
          </a:lnSpc>
          <a:defRPr sz="1800" b="0" i="0" smtClean="0">
            <a:solidFill>
              <a:schemeClr val="tx1"/>
            </a:solidFill>
            <a:latin typeface="Lato" panose="020F0502020204030203" pitchFamily="34" charset="77"/>
            <a:ea typeface="Arial Narrow" charset="0"/>
            <a:cs typeface="Arial Narrow"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Encerramento">
  <a:themeElements>
    <a:clrScheme name="CORES TOTVS_2018">
      <a:dk1>
        <a:srgbClr val="7F7870"/>
      </a:dk1>
      <a:lt1>
        <a:srgbClr val="FFFFFF"/>
      </a:lt1>
      <a:dk2>
        <a:srgbClr val="2E5B72"/>
      </a:dk2>
      <a:lt2>
        <a:srgbClr val="403B37"/>
      </a:lt2>
      <a:accent1>
        <a:srgbClr val="272054"/>
      </a:accent1>
      <a:accent2>
        <a:srgbClr val="68A3C2"/>
      </a:accent2>
      <a:accent3>
        <a:srgbClr val="0C9ABE"/>
      </a:accent3>
      <a:accent4>
        <a:srgbClr val="C84A23"/>
      </a:accent4>
      <a:accent5>
        <a:srgbClr val="ED9C2E"/>
      </a:accent5>
      <a:accent6>
        <a:srgbClr val="4A5C61"/>
      </a:accent6>
      <a:hlink>
        <a:srgbClr val="00B4C7"/>
      </a:hlink>
      <a:folHlink>
        <a:srgbClr val="ADC9D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rtlCol="0">
        <a:normAutofit/>
      </a:bodyPr>
      <a:lstStyle>
        <a:defPPr algn="l">
          <a:lnSpc>
            <a:spcPct val="100000"/>
          </a:lnSpc>
          <a:defRPr sz="1800" b="0" i="0" smtClean="0">
            <a:solidFill>
              <a:schemeClr val="tx1"/>
            </a:solidFill>
            <a:latin typeface="Lato" panose="020F0502020204030203" pitchFamily="34" charset="77"/>
            <a:ea typeface="Arial Narrow" charset="0"/>
            <a:cs typeface="Arial Narrow"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Conteúdo1">
  <a:themeElements>
    <a:clrScheme name="TOTVS_2017">
      <a:dk1>
        <a:srgbClr val="7D959B"/>
      </a:dk1>
      <a:lt1>
        <a:srgbClr val="FFFFFF"/>
      </a:lt1>
      <a:dk2>
        <a:srgbClr val="2E5B72"/>
      </a:dk2>
      <a:lt2>
        <a:srgbClr val="F1F0EF"/>
      </a:lt2>
      <a:accent1>
        <a:srgbClr val="272054"/>
      </a:accent1>
      <a:accent2>
        <a:srgbClr val="00749B"/>
      </a:accent2>
      <a:accent3>
        <a:srgbClr val="0C9ABE"/>
      </a:accent3>
      <a:accent4>
        <a:srgbClr val="00B5C7"/>
      </a:accent4>
      <a:accent5>
        <a:srgbClr val="ED9C2E"/>
      </a:accent5>
      <a:accent6>
        <a:srgbClr val="4A5C61"/>
      </a:accent6>
      <a:hlink>
        <a:srgbClr val="56E1DE"/>
      </a:hlink>
      <a:folHlink>
        <a:srgbClr val="ADC9D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rtlCol="0">
        <a:normAutofit/>
      </a:bodyPr>
      <a:lstStyle>
        <a:defPPr>
          <a:lnSpc>
            <a:spcPct val="100000"/>
          </a:lnSpc>
          <a:defRPr sz="3200" b="1" smtClean="0">
            <a:solidFill>
              <a:srgbClr val="7C8993"/>
            </a:solidFill>
            <a:latin typeface="Arial Narrow" charset="0"/>
            <a:ea typeface="Arial Narrow" charset="0"/>
            <a:cs typeface="Arial Narrow"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_Blank Slide">
  <a:themeElements>
    <a:clrScheme name="TOTVS_2017">
      <a:dk1>
        <a:srgbClr val="7D959B"/>
      </a:dk1>
      <a:lt1>
        <a:srgbClr val="FFFFFF"/>
      </a:lt1>
      <a:dk2>
        <a:srgbClr val="2E5B72"/>
      </a:dk2>
      <a:lt2>
        <a:srgbClr val="F1F0EF"/>
      </a:lt2>
      <a:accent1>
        <a:srgbClr val="272054"/>
      </a:accent1>
      <a:accent2>
        <a:srgbClr val="00749B"/>
      </a:accent2>
      <a:accent3>
        <a:srgbClr val="0C9ABE"/>
      </a:accent3>
      <a:accent4>
        <a:srgbClr val="00B5C7"/>
      </a:accent4>
      <a:accent5>
        <a:srgbClr val="ED9C2E"/>
      </a:accent5>
      <a:accent6>
        <a:srgbClr val="4A5C61"/>
      </a:accent6>
      <a:hlink>
        <a:srgbClr val="56E1DE"/>
      </a:hlink>
      <a:folHlink>
        <a:srgbClr val="ADC9D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rtlCol="0">
        <a:normAutofit/>
      </a:bodyPr>
      <a:lstStyle>
        <a:defPPr>
          <a:lnSpc>
            <a:spcPct val="100000"/>
          </a:lnSpc>
          <a:defRPr sz="3200" b="0" smtClean="0">
            <a:solidFill>
              <a:srgbClr val="7C8993"/>
            </a:solidFill>
            <a:latin typeface="Arial Narrow" charset="0"/>
            <a:ea typeface="Arial Narrow" charset="0"/>
            <a:cs typeface="Arial Narrow"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_Agenda">
  <a:themeElements>
    <a:clrScheme name="CORES TOTVS_2018">
      <a:dk1>
        <a:srgbClr val="7F7870"/>
      </a:dk1>
      <a:lt1>
        <a:srgbClr val="FFFFFF"/>
      </a:lt1>
      <a:dk2>
        <a:srgbClr val="2E5B72"/>
      </a:dk2>
      <a:lt2>
        <a:srgbClr val="403B37"/>
      </a:lt2>
      <a:accent1>
        <a:srgbClr val="272054"/>
      </a:accent1>
      <a:accent2>
        <a:srgbClr val="68A3C2"/>
      </a:accent2>
      <a:accent3>
        <a:srgbClr val="0C9ABE"/>
      </a:accent3>
      <a:accent4>
        <a:srgbClr val="C84A23"/>
      </a:accent4>
      <a:accent5>
        <a:srgbClr val="ED9C2E"/>
      </a:accent5>
      <a:accent6>
        <a:srgbClr val="4A5C61"/>
      </a:accent6>
      <a:hlink>
        <a:srgbClr val="00B4C7"/>
      </a:hlink>
      <a:folHlink>
        <a:srgbClr val="ADC9D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rtlCol="0">
        <a:normAutofit/>
      </a:bodyPr>
      <a:lstStyle>
        <a:defPPr algn="l">
          <a:lnSpc>
            <a:spcPct val="100000"/>
          </a:lnSpc>
          <a:defRPr sz="1800" b="0" i="0" smtClean="0">
            <a:solidFill>
              <a:schemeClr val="tx1"/>
            </a:solidFill>
            <a:latin typeface="Lato" panose="020F0502020204030203" pitchFamily="34" charset="77"/>
            <a:ea typeface="Arial Narrow" charset="0"/>
            <a:cs typeface="Arial Narrow"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_Conteúdos_IMAGEM">
  <a:themeElements>
    <a:clrScheme name="CORES TOTVS_2018">
      <a:dk1>
        <a:srgbClr val="7F7870"/>
      </a:dk1>
      <a:lt1>
        <a:srgbClr val="FFFFFF"/>
      </a:lt1>
      <a:dk2>
        <a:srgbClr val="2E5B72"/>
      </a:dk2>
      <a:lt2>
        <a:srgbClr val="403B37"/>
      </a:lt2>
      <a:accent1>
        <a:srgbClr val="272054"/>
      </a:accent1>
      <a:accent2>
        <a:srgbClr val="68A3C2"/>
      </a:accent2>
      <a:accent3>
        <a:srgbClr val="0C9ABE"/>
      </a:accent3>
      <a:accent4>
        <a:srgbClr val="C84A23"/>
      </a:accent4>
      <a:accent5>
        <a:srgbClr val="ED9C2E"/>
      </a:accent5>
      <a:accent6>
        <a:srgbClr val="4A5C61"/>
      </a:accent6>
      <a:hlink>
        <a:srgbClr val="00B4C7"/>
      </a:hlink>
      <a:folHlink>
        <a:srgbClr val="ADC9D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rtlCol="0">
        <a:normAutofit/>
      </a:bodyPr>
      <a:lstStyle>
        <a:defPPr algn="l">
          <a:lnSpc>
            <a:spcPct val="100000"/>
          </a:lnSpc>
          <a:defRPr sz="1800" b="0" i="0" smtClean="0">
            <a:solidFill>
              <a:schemeClr val="tx1"/>
            </a:solidFill>
            <a:latin typeface="Lato" panose="020F0502020204030203" pitchFamily="34" charset="77"/>
            <a:ea typeface="Arial Narrow" charset="0"/>
            <a:cs typeface="Arial Narrow"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_Conteúdos_TEXTO">
  <a:themeElements>
    <a:clrScheme name="CORES TOTVS_2018">
      <a:dk1>
        <a:srgbClr val="7F7870"/>
      </a:dk1>
      <a:lt1>
        <a:srgbClr val="FFFFFF"/>
      </a:lt1>
      <a:dk2>
        <a:srgbClr val="2E5B72"/>
      </a:dk2>
      <a:lt2>
        <a:srgbClr val="403B37"/>
      </a:lt2>
      <a:accent1>
        <a:srgbClr val="272054"/>
      </a:accent1>
      <a:accent2>
        <a:srgbClr val="68A3C2"/>
      </a:accent2>
      <a:accent3>
        <a:srgbClr val="0C9ABE"/>
      </a:accent3>
      <a:accent4>
        <a:srgbClr val="C84A23"/>
      </a:accent4>
      <a:accent5>
        <a:srgbClr val="ED9C2E"/>
      </a:accent5>
      <a:accent6>
        <a:srgbClr val="4A5C61"/>
      </a:accent6>
      <a:hlink>
        <a:srgbClr val="00B4C7"/>
      </a:hlink>
      <a:folHlink>
        <a:srgbClr val="ADC9D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rtlCol="0">
        <a:normAutofit/>
      </a:bodyPr>
      <a:lstStyle>
        <a:defPPr algn="l">
          <a:lnSpc>
            <a:spcPct val="100000"/>
          </a:lnSpc>
          <a:defRPr sz="1800" b="0" i="0" smtClean="0">
            <a:solidFill>
              <a:schemeClr val="tx1"/>
            </a:solidFill>
            <a:latin typeface="Lato" panose="020F0502020204030203" pitchFamily="34" charset="77"/>
            <a:ea typeface="Arial Narrow" charset="0"/>
            <a:cs typeface="Arial Narrow"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apa">
  <a:themeElements>
    <a:clrScheme name="CORES TOTVS_2018">
      <a:dk1>
        <a:srgbClr val="7F7870"/>
      </a:dk1>
      <a:lt1>
        <a:srgbClr val="FFFFFF"/>
      </a:lt1>
      <a:dk2>
        <a:srgbClr val="2E5B72"/>
      </a:dk2>
      <a:lt2>
        <a:srgbClr val="403B37"/>
      </a:lt2>
      <a:accent1>
        <a:srgbClr val="272054"/>
      </a:accent1>
      <a:accent2>
        <a:srgbClr val="68A3C2"/>
      </a:accent2>
      <a:accent3>
        <a:srgbClr val="0C9ABE"/>
      </a:accent3>
      <a:accent4>
        <a:srgbClr val="C84A23"/>
      </a:accent4>
      <a:accent5>
        <a:srgbClr val="ED9C2E"/>
      </a:accent5>
      <a:accent6>
        <a:srgbClr val="4A5C61"/>
      </a:accent6>
      <a:hlink>
        <a:srgbClr val="00B4C7"/>
      </a:hlink>
      <a:folHlink>
        <a:srgbClr val="ADC9D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rtlCol="0">
        <a:normAutofit/>
      </a:bodyPr>
      <a:lstStyle>
        <a:defPPr algn="l">
          <a:lnSpc>
            <a:spcPct val="100000"/>
          </a:lnSpc>
          <a:defRPr sz="1800" b="0" i="0" smtClean="0">
            <a:solidFill>
              <a:schemeClr val="tx1"/>
            </a:solidFill>
            <a:latin typeface="Lato" panose="020F0502020204030203" pitchFamily="34" charset="77"/>
            <a:ea typeface="Arial Narrow" charset="0"/>
            <a:cs typeface="Arial Narrow"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Intro">
  <a:themeElements>
    <a:clrScheme name="CORES TOTVS_2018">
      <a:dk1>
        <a:srgbClr val="7F7870"/>
      </a:dk1>
      <a:lt1>
        <a:srgbClr val="FFFFFF"/>
      </a:lt1>
      <a:dk2>
        <a:srgbClr val="2E5B72"/>
      </a:dk2>
      <a:lt2>
        <a:srgbClr val="403B37"/>
      </a:lt2>
      <a:accent1>
        <a:srgbClr val="272054"/>
      </a:accent1>
      <a:accent2>
        <a:srgbClr val="68A3C2"/>
      </a:accent2>
      <a:accent3>
        <a:srgbClr val="0C9ABE"/>
      </a:accent3>
      <a:accent4>
        <a:srgbClr val="C84A23"/>
      </a:accent4>
      <a:accent5>
        <a:srgbClr val="ED9C2E"/>
      </a:accent5>
      <a:accent6>
        <a:srgbClr val="4A5C61"/>
      </a:accent6>
      <a:hlink>
        <a:srgbClr val="00B4C7"/>
      </a:hlink>
      <a:folHlink>
        <a:srgbClr val="ADC9D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rtlCol="0">
        <a:normAutofit/>
      </a:bodyPr>
      <a:lstStyle>
        <a:defPPr algn="l">
          <a:lnSpc>
            <a:spcPct val="100000"/>
          </a:lnSpc>
          <a:defRPr sz="1800" b="0" i="0" smtClean="0">
            <a:solidFill>
              <a:schemeClr val="tx1"/>
            </a:solidFill>
            <a:latin typeface="Lato" panose="020F0502020204030203" pitchFamily="34" charset="77"/>
            <a:ea typeface="Arial Narrow" charset="0"/>
            <a:cs typeface="Arial Narrow"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genda">
  <a:themeElements>
    <a:clrScheme name="CORES TOTVS_2018">
      <a:dk1>
        <a:srgbClr val="7F7870"/>
      </a:dk1>
      <a:lt1>
        <a:srgbClr val="FFFFFF"/>
      </a:lt1>
      <a:dk2>
        <a:srgbClr val="2E5B72"/>
      </a:dk2>
      <a:lt2>
        <a:srgbClr val="403B37"/>
      </a:lt2>
      <a:accent1>
        <a:srgbClr val="272054"/>
      </a:accent1>
      <a:accent2>
        <a:srgbClr val="68A3C2"/>
      </a:accent2>
      <a:accent3>
        <a:srgbClr val="0C9ABE"/>
      </a:accent3>
      <a:accent4>
        <a:srgbClr val="C84A23"/>
      </a:accent4>
      <a:accent5>
        <a:srgbClr val="ED9C2E"/>
      </a:accent5>
      <a:accent6>
        <a:srgbClr val="4A5C61"/>
      </a:accent6>
      <a:hlink>
        <a:srgbClr val="00B4C7"/>
      </a:hlink>
      <a:folHlink>
        <a:srgbClr val="ADC9D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rtlCol="0">
        <a:normAutofit/>
      </a:bodyPr>
      <a:lstStyle>
        <a:defPPr algn="l">
          <a:lnSpc>
            <a:spcPct val="100000"/>
          </a:lnSpc>
          <a:defRPr sz="1800" b="0" i="0" smtClean="0">
            <a:solidFill>
              <a:schemeClr val="tx1"/>
            </a:solidFill>
            <a:latin typeface="Lato" panose="020F0502020204030203" pitchFamily="34" charset="77"/>
            <a:ea typeface="Arial Narrow" charset="0"/>
            <a:cs typeface="Arial Narrow"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eparata_Marrom">
  <a:themeElements>
    <a:clrScheme name="CORES TOTVS_2018">
      <a:dk1>
        <a:srgbClr val="7F7870"/>
      </a:dk1>
      <a:lt1>
        <a:srgbClr val="FFFFFF"/>
      </a:lt1>
      <a:dk2>
        <a:srgbClr val="2E5B72"/>
      </a:dk2>
      <a:lt2>
        <a:srgbClr val="403B37"/>
      </a:lt2>
      <a:accent1>
        <a:srgbClr val="272054"/>
      </a:accent1>
      <a:accent2>
        <a:srgbClr val="68A3C2"/>
      </a:accent2>
      <a:accent3>
        <a:srgbClr val="0C9ABE"/>
      </a:accent3>
      <a:accent4>
        <a:srgbClr val="C84A23"/>
      </a:accent4>
      <a:accent5>
        <a:srgbClr val="ED9C2E"/>
      </a:accent5>
      <a:accent6>
        <a:srgbClr val="4A5C61"/>
      </a:accent6>
      <a:hlink>
        <a:srgbClr val="00B4C7"/>
      </a:hlink>
      <a:folHlink>
        <a:srgbClr val="ADC9D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rtlCol="0">
        <a:normAutofit/>
      </a:bodyPr>
      <a:lstStyle>
        <a:defPPr algn="l">
          <a:lnSpc>
            <a:spcPct val="100000"/>
          </a:lnSpc>
          <a:defRPr sz="1800" b="0" i="0" smtClean="0">
            <a:solidFill>
              <a:schemeClr val="tx1"/>
            </a:solidFill>
            <a:latin typeface="Lato" panose="020F0502020204030203" pitchFamily="34" charset="77"/>
            <a:ea typeface="Arial Narrow" charset="0"/>
            <a:cs typeface="Arial Narrow"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Separata_Azul">
  <a:themeElements>
    <a:clrScheme name="CORES TOTVS_2018">
      <a:dk1>
        <a:srgbClr val="7F7870"/>
      </a:dk1>
      <a:lt1>
        <a:srgbClr val="FFFFFF"/>
      </a:lt1>
      <a:dk2>
        <a:srgbClr val="2E5B72"/>
      </a:dk2>
      <a:lt2>
        <a:srgbClr val="403B37"/>
      </a:lt2>
      <a:accent1>
        <a:srgbClr val="272054"/>
      </a:accent1>
      <a:accent2>
        <a:srgbClr val="68A3C2"/>
      </a:accent2>
      <a:accent3>
        <a:srgbClr val="0C9ABE"/>
      </a:accent3>
      <a:accent4>
        <a:srgbClr val="C84A23"/>
      </a:accent4>
      <a:accent5>
        <a:srgbClr val="ED9C2E"/>
      </a:accent5>
      <a:accent6>
        <a:srgbClr val="4A5C61"/>
      </a:accent6>
      <a:hlink>
        <a:srgbClr val="00B4C7"/>
      </a:hlink>
      <a:folHlink>
        <a:srgbClr val="ADC9D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rtlCol="0">
        <a:normAutofit/>
      </a:bodyPr>
      <a:lstStyle>
        <a:defPPr algn="l">
          <a:lnSpc>
            <a:spcPct val="100000"/>
          </a:lnSpc>
          <a:defRPr sz="1800" b="0" i="0" smtClean="0">
            <a:solidFill>
              <a:schemeClr val="tx1"/>
            </a:solidFill>
            <a:latin typeface="Lato" panose="020F0502020204030203" pitchFamily="34" charset="77"/>
            <a:ea typeface="Arial Narrow" charset="0"/>
            <a:cs typeface="Arial Narrow"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Conteúdos_TEXTO">
  <a:themeElements>
    <a:clrScheme name="CORES TOTVS_2018">
      <a:dk1>
        <a:srgbClr val="7F7870"/>
      </a:dk1>
      <a:lt1>
        <a:srgbClr val="FFFFFF"/>
      </a:lt1>
      <a:dk2>
        <a:srgbClr val="2E5B72"/>
      </a:dk2>
      <a:lt2>
        <a:srgbClr val="403B37"/>
      </a:lt2>
      <a:accent1>
        <a:srgbClr val="272054"/>
      </a:accent1>
      <a:accent2>
        <a:srgbClr val="68A3C2"/>
      </a:accent2>
      <a:accent3>
        <a:srgbClr val="0C9ABE"/>
      </a:accent3>
      <a:accent4>
        <a:srgbClr val="C84A23"/>
      </a:accent4>
      <a:accent5>
        <a:srgbClr val="ED9C2E"/>
      </a:accent5>
      <a:accent6>
        <a:srgbClr val="4A5C61"/>
      </a:accent6>
      <a:hlink>
        <a:srgbClr val="00B4C7"/>
      </a:hlink>
      <a:folHlink>
        <a:srgbClr val="ADC9D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rtlCol="0">
        <a:normAutofit/>
      </a:bodyPr>
      <a:lstStyle>
        <a:defPPr algn="l">
          <a:lnSpc>
            <a:spcPct val="100000"/>
          </a:lnSpc>
          <a:defRPr sz="1800" b="0" i="0" smtClean="0">
            <a:solidFill>
              <a:schemeClr val="tx1"/>
            </a:solidFill>
            <a:latin typeface="Lato" panose="020F0502020204030203" pitchFamily="34" charset="77"/>
            <a:ea typeface="Arial Narrow" charset="0"/>
            <a:cs typeface="Arial Narrow"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Conteúdos_IMAGEM">
  <a:themeElements>
    <a:clrScheme name="CORES TOTVS_2018">
      <a:dk1>
        <a:srgbClr val="7F7870"/>
      </a:dk1>
      <a:lt1>
        <a:srgbClr val="FFFFFF"/>
      </a:lt1>
      <a:dk2>
        <a:srgbClr val="2E5B72"/>
      </a:dk2>
      <a:lt2>
        <a:srgbClr val="403B37"/>
      </a:lt2>
      <a:accent1>
        <a:srgbClr val="272054"/>
      </a:accent1>
      <a:accent2>
        <a:srgbClr val="68A3C2"/>
      </a:accent2>
      <a:accent3>
        <a:srgbClr val="0C9ABE"/>
      </a:accent3>
      <a:accent4>
        <a:srgbClr val="C84A23"/>
      </a:accent4>
      <a:accent5>
        <a:srgbClr val="ED9C2E"/>
      </a:accent5>
      <a:accent6>
        <a:srgbClr val="4A5C61"/>
      </a:accent6>
      <a:hlink>
        <a:srgbClr val="00B4C7"/>
      </a:hlink>
      <a:folHlink>
        <a:srgbClr val="ADC9D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rtlCol="0">
        <a:normAutofit/>
      </a:bodyPr>
      <a:lstStyle>
        <a:defPPr algn="l">
          <a:lnSpc>
            <a:spcPct val="100000"/>
          </a:lnSpc>
          <a:defRPr sz="1800" b="0" i="0" smtClean="0">
            <a:solidFill>
              <a:schemeClr val="tx1"/>
            </a:solidFill>
            <a:latin typeface="Lato" panose="020F0502020204030203" pitchFamily="34" charset="77"/>
            <a:ea typeface="Arial Narrow" charset="0"/>
            <a:cs typeface="Arial Narrow"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Conteúdos_IMG_FULL">
  <a:themeElements>
    <a:clrScheme name="CORES TOTVS_2018">
      <a:dk1>
        <a:srgbClr val="7F7870"/>
      </a:dk1>
      <a:lt1>
        <a:srgbClr val="FFFFFF"/>
      </a:lt1>
      <a:dk2>
        <a:srgbClr val="2E5B72"/>
      </a:dk2>
      <a:lt2>
        <a:srgbClr val="403B37"/>
      </a:lt2>
      <a:accent1>
        <a:srgbClr val="272054"/>
      </a:accent1>
      <a:accent2>
        <a:srgbClr val="68A3C2"/>
      </a:accent2>
      <a:accent3>
        <a:srgbClr val="0C9ABE"/>
      </a:accent3>
      <a:accent4>
        <a:srgbClr val="C84A23"/>
      </a:accent4>
      <a:accent5>
        <a:srgbClr val="ED9C2E"/>
      </a:accent5>
      <a:accent6>
        <a:srgbClr val="4A5C61"/>
      </a:accent6>
      <a:hlink>
        <a:srgbClr val="00B4C7"/>
      </a:hlink>
      <a:folHlink>
        <a:srgbClr val="ADC9D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rtlCol="0">
        <a:normAutofit/>
      </a:bodyPr>
      <a:lstStyle>
        <a:defPPr algn="l">
          <a:lnSpc>
            <a:spcPct val="100000"/>
          </a:lnSpc>
          <a:defRPr sz="1800" b="0" i="0" smtClean="0">
            <a:solidFill>
              <a:schemeClr val="tx1"/>
            </a:solidFill>
            <a:latin typeface="Lato" panose="020F0502020204030203" pitchFamily="34" charset="77"/>
            <a:ea typeface="Arial Narrow" charset="0"/>
            <a:cs typeface="Arial Narrow"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5282</TotalTime>
  <Words>496</Words>
  <Application>Microsoft Office PowerPoint</Application>
  <PresentationFormat>Personalizar</PresentationFormat>
  <Paragraphs>221</Paragraphs>
  <Slides>16</Slides>
  <Notes>0</Notes>
  <HiddenSlides>0</HiddenSlides>
  <MMClips>0</MMClips>
  <ScaleCrop>false</ScaleCrop>
  <HeadingPairs>
    <vt:vector size="6" baseType="variant">
      <vt:variant>
        <vt:lpstr>Fontes usadas</vt:lpstr>
      </vt:variant>
      <vt:variant>
        <vt:i4>9</vt:i4>
      </vt:variant>
      <vt:variant>
        <vt:lpstr>Tema</vt:lpstr>
      </vt:variant>
      <vt:variant>
        <vt:i4>16</vt:i4>
      </vt:variant>
      <vt:variant>
        <vt:lpstr>Títulos de slides</vt:lpstr>
      </vt:variant>
      <vt:variant>
        <vt:i4>16</vt:i4>
      </vt:variant>
    </vt:vector>
  </HeadingPairs>
  <TitlesOfParts>
    <vt:vector size="41" baseType="lpstr">
      <vt:lpstr>Arial</vt:lpstr>
      <vt:lpstr>Univers</vt:lpstr>
      <vt:lpstr>Lato Black</vt:lpstr>
      <vt:lpstr>Lato</vt:lpstr>
      <vt:lpstr>Arial Narrow</vt:lpstr>
      <vt:lpstr>Courier New</vt:lpstr>
      <vt:lpstr>Calibri</vt:lpstr>
      <vt:lpstr>Times New Roman</vt:lpstr>
      <vt:lpstr>Wingdings</vt:lpstr>
      <vt:lpstr>Blank Slide</vt:lpstr>
      <vt:lpstr>Capa</vt:lpstr>
      <vt:lpstr>Intro</vt:lpstr>
      <vt:lpstr>Agenda</vt:lpstr>
      <vt:lpstr>Separata_Marrom</vt:lpstr>
      <vt:lpstr>Separata_Azul</vt:lpstr>
      <vt:lpstr>Conteúdos_TEXTO</vt:lpstr>
      <vt:lpstr>Conteúdos_IMAGEM</vt:lpstr>
      <vt:lpstr>Conteúdos_IMG_FULL</vt:lpstr>
      <vt:lpstr>Vídeo</vt:lpstr>
      <vt:lpstr>Encerramento</vt:lpstr>
      <vt:lpstr>Conteúdo1</vt:lpstr>
      <vt:lpstr>1_Blank Slide</vt:lpstr>
      <vt:lpstr>1_Agenda</vt:lpstr>
      <vt:lpstr>1_Conteúdos_IMAGEM</vt:lpstr>
      <vt:lpstr>1_Conteúdos_TEXTO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Claudio Lucio Reis Monteiro</cp:lastModifiedBy>
  <cp:revision>501</cp:revision>
  <cp:lastPrinted>2017-01-30T19:00:37Z</cp:lastPrinted>
  <dcterms:created xsi:type="dcterms:W3CDTF">2017-01-30T18:54:37Z</dcterms:created>
  <dcterms:modified xsi:type="dcterms:W3CDTF">2020-10-08T22:08:20Z</dcterms:modified>
</cp:coreProperties>
</file>